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75" r:id="rId4"/>
  </p:sldMasterIdLst>
  <p:notesMasterIdLst>
    <p:notesMasterId r:id="rId48"/>
  </p:notesMasterIdLst>
  <p:handoutMasterIdLst>
    <p:handoutMasterId r:id="rId49"/>
  </p:handoutMasterIdLst>
  <p:sldIdLst>
    <p:sldId id="256" r:id="rId5"/>
    <p:sldId id="276" r:id="rId6"/>
    <p:sldId id="277" r:id="rId7"/>
    <p:sldId id="278" r:id="rId8"/>
    <p:sldId id="279" r:id="rId9"/>
    <p:sldId id="285" r:id="rId10"/>
    <p:sldId id="289" r:id="rId11"/>
    <p:sldId id="311" r:id="rId12"/>
    <p:sldId id="312" r:id="rId13"/>
    <p:sldId id="313" r:id="rId14"/>
    <p:sldId id="314" r:id="rId15"/>
    <p:sldId id="315" r:id="rId16"/>
    <p:sldId id="291" r:id="rId17"/>
    <p:sldId id="316" r:id="rId18"/>
    <p:sldId id="293" r:id="rId19"/>
    <p:sldId id="317" r:id="rId20"/>
    <p:sldId id="294" r:id="rId21"/>
    <p:sldId id="295" r:id="rId22"/>
    <p:sldId id="318" r:id="rId23"/>
    <p:sldId id="319" r:id="rId24"/>
    <p:sldId id="320" r:id="rId25"/>
    <p:sldId id="321" r:id="rId26"/>
    <p:sldId id="322" r:id="rId27"/>
    <p:sldId id="307" r:id="rId28"/>
    <p:sldId id="323" r:id="rId29"/>
    <p:sldId id="324" r:id="rId30"/>
    <p:sldId id="325" r:id="rId31"/>
    <p:sldId id="326" r:id="rId32"/>
    <p:sldId id="296" r:id="rId33"/>
    <p:sldId id="328" r:id="rId34"/>
    <p:sldId id="298" r:id="rId35"/>
    <p:sldId id="299" r:id="rId36"/>
    <p:sldId id="297" r:id="rId37"/>
    <p:sldId id="331" r:id="rId38"/>
    <p:sldId id="332" r:id="rId39"/>
    <p:sldId id="300" r:id="rId40"/>
    <p:sldId id="309" r:id="rId41"/>
    <p:sldId id="329" r:id="rId42"/>
    <p:sldId id="330" r:id="rId43"/>
    <p:sldId id="282" r:id="rId44"/>
    <p:sldId id="283" r:id="rId45"/>
    <p:sldId id="333" r:id="rId46"/>
    <p:sldId id="268" r:id="rId4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Mark Short" initials="MS" lastIdx="3" clrIdx="4">
    <p:extLst>
      <p:ext uri="{19B8F6BF-5375-455C-9EA6-DF929625EA0E}">
        <p15:presenceInfo xmlns:p15="http://schemas.microsoft.com/office/powerpoint/2012/main" userId="S-1-5-21-2127521184-1604012920-1887927527-22875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C35A4E-CCF2-4DFB-97A6-12C21A5DF977}" v="360" dt="2019-12-16T16:06:40.3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23" autoAdjust="0"/>
    <p:restoredTop sz="88583" autoAdjust="0"/>
  </p:normalViewPr>
  <p:slideViewPr>
    <p:cSldViewPr>
      <p:cViewPr varScale="1">
        <p:scale>
          <a:sx n="98" d="100"/>
          <a:sy n="98" d="100"/>
        </p:scale>
        <p:origin x="36" y="63"/>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p:scale>
          <a:sx n="130" d="100"/>
          <a:sy n="130" d="100"/>
        </p:scale>
        <p:origin x="2922" y="-252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commentAuthors" Target="commentAuthors.xml"/><Relationship Id="rId55"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56"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solt Illes" userId="0519e88d-755a-4c6e-b8b2-9402d9b22509" providerId="ADAL" clId="{7EC35A4E-CCF2-4DFB-97A6-12C21A5DF977}"/>
    <pc:docChg chg="undo redo custSel addSld delSld modSld sldOrd">
      <pc:chgData name="Zsolt Illes" userId="0519e88d-755a-4c6e-b8b2-9402d9b22509" providerId="ADAL" clId="{7EC35A4E-CCF2-4DFB-97A6-12C21A5DF977}" dt="2019-12-16T16:11:36.523" v="2114"/>
      <pc:docMkLst>
        <pc:docMk/>
      </pc:docMkLst>
      <pc:sldChg chg="modSp">
        <pc:chgData name="Zsolt Illes" userId="0519e88d-755a-4c6e-b8b2-9402d9b22509" providerId="ADAL" clId="{7EC35A4E-CCF2-4DFB-97A6-12C21A5DF977}" dt="2019-12-16T15:21:14.419" v="7" actId="20577"/>
        <pc:sldMkLst>
          <pc:docMk/>
          <pc:sldMk cId="1325058836" sldId="256"/>
        </pc:sldMkLst>
        <pc:spChg chg="mod">
          <ac:chgData name="Zsolt Illes" userId="0519e88d-755a-4c6e-b8b2-9402d9b22509" providerId="ADAL" clId="{7EC35A4E-CCF2-4DFB-97A6-12C21A5DF977}" dt="2019-12-16T15:21:14.419" v="7" actId="20577"/>
          <ac:spMkLst>
            <pc:docMk/>
            <pc:sldMk cId="1325058836" sldId="256"/>
            <ac:spMk id="6" creationId="{00000000-0000-0000-0000-000000000000}"/>
          </ac:spMkLst>
        </pc:spChg>
      </pc:sldChg>
      <pc:sldChg chg="modSp">
        <pc:chgData name="Zsolt Illes" userId="0519e88d-755a-4c6e-b8b2-9402d9b22509" providerId="ADAL" clId="{7EC35A4E-CCF2-4DFB-97A6-12C21A5DF977}" dt="2019-12-16T15:21:19.988" v="13" actId="20577"/>
        <pc:sldMkLst>
          <pc:docMk/>
          <pc:sldMk cId="2355728576" sldId="278"/>
        </pc:sldMkLst>
        <pc:spChg chg="mod">
          <ac:chgData name="Zsolt Illes" userId="0519e88d-755a-4c6e-b8b2-9402d9b22509" providerId="ADAL" clId="{7EC35A4E-CCF2-4DFB-97A6-12C21A5DF977}" dt="2019-12-16T15:21:19.988" v="13" actId="20577"/>
          <ac:spMkLst>
            <pc:docMk/>
            <pc:sldMk cId="2355728576" sldId="278"/>
            <ac:spMk id="3" creationId="{4C7B2818-D4B6-49AF-BC6D-48A87C308A7A}"/>
          </ac:spMkLst>
        </pc:spChg>
      </pc:sldChg>
      <pc:sldChg chg="modSp">
        <pc:chgData name="Zsolt Illes" userId="0519e88d-755a-4c6e-b8b2-9402d9b22509" providerId="ADAL" clId="{7EC35A4E-CCF2-4DFB-97A6-12C21A5DF977}" dt="2019-12-16T15:24:59.006" v="236"/>
        <pc:sldMkLst>
          <pc:docMk/>
          <pc:sldMk cId="4152765703" sldId="279"/>
        </pc:sldMkLst>
        <pc:spChg chg="mod">
          <ac:chgData name="Zsolt Illes" userId="0519e88d-755a-4c6e-b8b2-9402d9b22509" providerId="ADAL" clId="{7EC35A4E-CCF2-4DFB-97A6-12C21A5DF977}" dt="2019-12-16T15:22:31.705" v="31" actId="20577"/>
          <ac:spMkLst>
            <pc:docMk/>
            <pc:sldMk cId="4152765703" sldId="279"/>
            <ac:spMk id="2" creationId="{E74CB095-6616-419A-82A6-55B75A7C1232}"/>
          </ac:spMkLst>
        </pc:spChg>
        <pc:spChg chg="mod">
          <ac:chgData name="Zsolt Illes" userId="0519e88d-755a-4c6e-b8b2-9402d9b22509" providerId="ADAL" clId="{7EC35A4E-CCF2-4DFB-97A6-12C21A5DF977}" dt="2019-12-16T15:24:59.006" v="236"/>
          <ac:spMkLst>
            <pc:docMk/>
            <pc:sldMk cId="4152765703" sldId="279"/>
            <ac:spMk id="4" creationId="{ED073236-61CF-4077-92F5-73974994C881}"/>
          </ac:spMkLst>
        </pc:spChg>
      </pc:sldChg>
      <pc:sldChg chg="del">
        <pc:chgData name="Zsolt Illes" userId="0519e88d-755a-4c6e-b8b2-9402d9b22509" providerId="ADAL" clId="{7EC35A4E-CCF2-4DFB-97A6-12C21A5DF977}" dt="2019-12-16T16:07:01.732" v="1461" actId="47"/>
        <pc:sldMkLst>
          <pc:docMk/>
          <pc:sldMk cId="2478975537" sldId="280"/>
        </pc:sldMkLst>
      </pc:sldChg>
      <pc:sldChg chg="del">
        <pc:chgData name="Zsolt Illes" userId="0519e88d-755a-4c6e-b8b2-9402d9b22509" providerId="ADAL" clId="{7EC35A4E-CCF2-4DFB-97A6-12C21A5DF977}" dt="2019-12-16T16:07:01.732" v="1461" actId="47"/>
        <pc:sldMkLst>
          <pc:docMk/>
          <pc:sldMk cId="4224862878" sldId="281"/>
        </pc:sldMkLst>
      </pc:sldChg>
      <pc:sldChg chg="modSp">
        <pc:chgData name="Zsolt Illes" userId="0519e88d-755a-4c6e-b8b2-9402d9b22509" providerId="ADAL" clId="{7EC35A4E-CCF2-4DFB-97A6-12C21A5DF977}" dt="2019-12-16T16:11:36.523" v="2114"/>
        <pc:sldMkLst>
          <pc:docMk/>
          <pc:sldMk cId="1147957374" sldId="282"/>
        </pc:sldMkLst>
        <pc:spChg chg="mod">
          <ac:chgData name="Zsolt Illes" userId="0519e88d-755a-4c6e-b8b2-9402d9b22509" providerId="ADAL" clId="{7EC35A4E-CCF2-4DFB-97A6-12C21A5DF977}" dt="2019-12-16T16:11:36.523" v="2114"/>
          <ac:spMkLst>
            <pc:docMk/>
            <pc:sldMk cId="1147957374" sldId="282"/>
            <ac:spMk id="3" creationId="{065DB3F3-B1C0-4A47-B824-7B6D35D60263}"/>
          </ac:spMkLst>
        </pc:spChg>
      </pc:sldChg>
      <pc:sldChg chg="modSp">
        <pc:chgData name="Zsolt Illes" userId="0519e88d-755a-4c6e-b8b2-9402d9b22509" providerId="ADAL" clId="{7EC35A4E-CCF2-4DFB-97A6-12C21A5DF977}" dt="2019-12-16T16:09:17.931" v="1794" actId="20577"/>
        <pc:sldMkLst>
          <pc:docMk/>
          <pc:sldMk cId="3550844832" sldId="283"/>
        </pc:sldMkLst>
        <pc:spChg chg="mod">
          <ac:chgData name="Zsolt Illes" userId="0519e88d-755a-4c6e-b8b2-9402d9b22509" providerId="ADAL" clId="{7EC35A4E-CCF2-4DFB-97A6-12C21A5DF977}" dt="2019-12-16T16:09:17.931" v="1794" actId="20577"/>
          <ac:spMkLst>
            <pc:docMk/>
            <pc:sldMk cId="3550844832" sldId="283"/>
            <ac:spMk id="3" creationId="{33236595-CAC9-445D-9666-E8C18A3531A2}"/>
          </ac:spMkLst>
        </pc:spChg>
      </pc:sldChg>
      <pc:sldChg chg="del">
        <pc:chgData name="Zsolt Illes" userId="0519e88d-755a-4c6e-b8b2-9402d9b22509" providerId="ADAL" clId="{7EC35A4E-CCF2-4DFB-97A6-12C21A5DF977}" dt="2019-12-16T15:25:04.120" v="237" actId="47"/>
        <pc:sldMkLst>
          <pc:docMk/>
          <pc:sldMk cId="3265609812" sldId="284"/>
        </pc:sldMkLst>
      </pc:sldChg>
      <pc:sldChg chg="modSp">
        <pc:chgData name="Zsolt Illes" userId="0519e88d-755a-4c6e-b8b2-9402d9b22509" providerId="ADAL" clId="{7EC35A4E-CCF2-4DFB-97A6-12C21A5DF977}" dt="2019-12-16T15:27:39.684" v="308" actId="5793"/>
        <pc:sldMkLst>
          <pc:docMk/>
          <pc:sldMk cId="1375035114" sldId="285"/>
        </pc:sldMkLst>
        <pc:spChg chg="mod">
          <ac:chgData name="Zsolt Illes" userId="0519e88d-755a-4c6e-b8b2-9402d9b22509" providerId="ADAL" clId="{7EC35A4E-CCF2-4DFB-97A6-12C21A5DF977}" dt="2019-12-16T15:26:27.768" v="288" actId="20577"/>
          <ac:spMkLst>
            <pc:docMk/>
            <pc:sldMk cId="1375035114" sldId="285"/>
            <ac:spMk id="2" creationId="{DE65FC8D-88C3-44B7-8187-E50AD2AEEBCF}"/>
          </ac:spMkLst>
        </pc:spChg>
        <pc:spChg chg="mod">
          <ac:chgData name="Zsolt Illes" userId="0519e88d-755a-4c6e-b8b2-9402d9b22509" providerId="ADAL" clId="{7EC35A4E-CCF2-4DFB-97A6-12C21A5DF977}" dt="2019-12-16T15:27:39.684" v="308" actId="5793"/>
          <ac:spMkLst>
            <pc:docMk/>
            <pc:sldMk cId="1375035114" sldId="285"/>
            <ac:spMk id="3" creationId="{A59776B3-35B4-44CF-8DC7-B994C594CA74}"/>
          </ac:spMkLst>
        </pc:spChg>
      </pc:sldChg>
      <pc:sldChg chg="modSp del ord">
        <pc:chgData name="Zsolt Illes" userId="0519e88d-755a-4c6e-b8b2-9402d9b22509" providerId="ADAL" clId="{7EC35A4E-CCF2-4DFB-97A6-12C21A5DF977}" dt="2019-12-16T15:31:06.580" v="422" actId="47"/>
        <pc:sldMkLst>
          <pc:docMk/>
          <pc:sldMk cId="2184995908" sldId="286"/>
        </pc:sldMkLst>
        <pc:spChg chg="mod">
          <ac:chgData name="Zsolt Illes" userId="0519e88d-755a-4c6e-b8b2-9402d9b22509" providerId="ADAL" clId="{7EC35A4E-CCF2-4DFB-97A6-12C21A5DF977}" dt="2019-12-16T15:30:59.794" v="421"/>
          <ac:spMkLst>
            <pc:docMk/>
            <pc:sldMk cId="2184995908" sldId="286"/>
            <ac:spMk id="2" creationId="{36DF89A1-FFA2-4E7C-A1A6-B57E8238325C}"/>
          </ac:spMkLst>
        </pc:spChg>
        <pc:spChg chg="mod">
          <ac:chgData name="Zsolt Illes" userId="0519e88d-755a-4c6e-b8b2-9402d9b22509" providerId="ADAL" clId="{7EC35A4E-CCF2-4DFB-97A6-12C21A5DF977}" dt="2019-12-16T15:29:58.825" v="393"/>
          <ac:spMkLst>
            <pc:docMk/>
            <pc:sldMk cId="2184995908" sldId="286"/>
            <ac:spMk id="3" creationId="{F791285D-EDD6-42C7-9009-DB5A071D99CE}"/>
          </ac:spMkLst>
        </pc:spChg>
      </pc:sldChg>
      <pc:sldChg chg="del">
        <pc:chgData name="Zsolt Illes" userId="0519e88d-755a-4c6e-b8b2-9402d9b22509" providerId="ADAL" clId="{7EC35A4E-CCF2-4DFB-97A6-12C21A5DF977}" dt="2019-12-16T16:07:01.732" v="1461" actId="47"/>
        <pc:sldMkLst>
          <pc:docMk/>
          <pc:sldMk cId="2937330236" sldId="287"/>
        </pc:sldMkLst>
      </pc:sldChg>
      <pc:sldChg chg="del">
        <pc:chgData name="Zsolt Illes" userId="0519e88d-755a-4c6e-b8b2-9402d9b22509" providerId="ADAL" clId="{7EC35A4E-CCF2-4DFB-97A6-12C21A5DF977}" dt="2019-12-16T16:07:01.732" v="1461" actId="47"/>
        <pc:sldMkLst>
          <pc:docMk/>
          <pc:sldMk cId="1719688007" sldId="288"/>
        </pc:sldMkLst>
      </pc:sldChg>
      <pc:sldChg chg="addSp modSp add">
        <pc:chgData name="Zsolt Illes" userId="0519e88d-755a-4c6e-b8b2-9402d9b22509" providerId="ADAL" clId="{7EC35A4E-CCF2-4DFB-97A6-12C21A5DF977}" dt="2019-12-16T15:28:37.670" v="340" actId="20577"/>
        <pc:sldMkLst>
          <pc:docMk/>
          <pc:sldMk cId="2690310161" sldId="289"/>
        </pc:sldMkLst>
        <pc:spChg chg="mod">
          <ac:chgData name="Zsolt Illes" userId="0519e88d-755a-4c6e-b8b2-9402d9b22509" providerId="ADAL" clId="{7EC35A4E-CCF2-4DFB-97A6-12C21A5DF977}" dt="2019-12-16T15:28:37.670" v="340" actId="20577"/>
          <ac:spMkLst>
            <pc:docMk/>
            <pc:sldMk cId="2690310161" sldId="289"/>
            <ac:spMk id="2" creationId="{DE65FC8D-88C3-44B7-8187-E50AD2AEEBCF}"/>
          </ac:spMkLst>
        </pc:spChg>
        <pc:spChg chg="mod">
          <ac:chgData name="Zsolt Illes" userId="0519e88d-755a-4c6e-b8b2-9402d9b22509" providerId="ADAL" clId="{7EC35A4E-CCF2-4DFB-97A6-12C21A5DF977}" dt="2019-12-16T15:28:17.400" v="329" actId="20577"/>
          <ac:spMkLst>
            <pc:docMk/>
            <pc:sldMk cId="2690310161" sldId="289"/>
            <ac:spMk id="3" creationId="{A59776B3-35B4-44CF-8DC7-B994C594CA74}"/>
          </ac:spMkLst>
        </pc:spChg>
        <pc:picChg chg="add">
          <ac:chgData name="Zsolt Illes" userId="0519e88d-755a-4c6e-b8b2-9402d9b22509" providerId="ADAL" clId="{7EC35A4E-CCF2-4DFB-97A6-12C21A5DF977}" dt="2019-12-16T15:28:22.498" v="330"/>
          <ac:picMkLst>
            <pc:docMk/>
            <pc:sldMk cId="2690310161" sldId="289"/>
            <ac:picMk id="4" creationId="{A00198EC-5391-4075-93E8-917E11E32218}"/>
          </ac:picMkLst>
        </pc:picChg>
      </pc:sldChg>
      <pc:sldChg chg="modSp add del">
        <pc:chgData name="Zsolt Illes" userId="0519e88d-755a-4c6e-b8b2-9402d9b22509" providerId="ADAL" clId="{7EC35A4E-CCF2-4DFB-97A6-12C21A5DF977}" dt="2019-12-16T15:31:44.552" v="428" actId="47"/>
        <pc:sldMkLst>
          <pc:docMk/>
          <pc:sldMk cId="332824035" sldId="290"/>
        </pc:sldMkLst>
        <pc:spChg chg="mod">
          <ac:chgData name="Zsolt Illes" userId="0519e88d-755a-4c6e-b8b2-9402d9b22509" providerId="ADAL" clId="{7EC35A4E-CCF2-4DFB-97A6-12C21A5DF977}" dt="2019-12-16T15:28:56.374" v="362" actId="20577"/>
          <ac:spMkLst>
            <pc:docMk/>
            <pc:sldMk cId="332824035" sldId="290"/>
            <ac:spMk id="2" creationId="{DE65FC8D-88C3-44B7-8187-E50AD2AEEBCF}"/>
          </ac:spMkLst>
        </pc:spChg>
        <pc:spChg chg="mod">
          <ac:chgData name="Zsolt Illes" userId="0519e88d-755a-4c6e-b8b2-9402d9b22509" providerId="ADAL" clId="{7EC35A4E-CCF2-4DFB-97A6-12C21A5DF977}" dt="2019-12-16T15:29:05.884" v="364"/>
          <ac:spMkLst>
            <pc:docMk/>
            <pc:sldMk cId="332824035" sldId="290"/>
            <ac:spMk id="3" creationId="{A59776B3-35B4-44CF-8DC7-B994C594CA74}"/>
          </ac:spMkLst>
        </pc:spChg>
      </pc:sldChg>
      <pc:sldChg chg="addSp modSp add">
        <pc:chgData name="Zsolt Illes" userId="0519e88d-755a-4c6e-b8b2-9402d9b22509" providerId="ADAL" clId="{7EC35A4E-CCF2-4DFB-97A6-12C21A5DF977}" dt="2019-12-16T15:37:26.867" v="527" actId="14100"/>
        <pc:sldMkLst>
          <pc:docMk/>
          <pc:sldMk cId="123796857" sldId="291"/>
        </pc:sldMkLst>
        <pc:spChg chg="mod">
          <ac:chgData name="Zsolt Illes" userId="0519e88d-755a-4c6e-b8b2-9402d9b22509" providerId="ADAL" clId="{7EC35A4E-CCF2-4DFB-97A6-12C21A5DF977}" dt="2019-12-16T15:37:08.080" v="522"/>
          <ac:spMkLst>
            <pc:docMk/>
            <pc:sldMk cId="123796857" sldId="291"/>
            <ac:spMk id="3" creationId="{A59776B3-35B4-44CF-8DC7-B994C594CA74}"/>
          </ac:spMkLst>
        </pc:spChg>
        <pc:picChg chg="add mod">
          <ac:chgData name="Zsolt Illes" userId="0519e88d-755a-4c6e-b8b2-9402d9b22509" providerId="ADAL" clId="{7EC35A4E-CCF2-4DFB-97A6-12C21A5DF977}" dt="2019-12-16T15:37:26.867" v="527" actId="14100"/>
          <ac:picMkLst>
            <pc:docMk/>
            <pc:sldMk cId="123796857" sldId="291"/>
            <ac:picMk id="4" creationId="{2BEA3C8B-ED8B-4FDA-A1BB-DE4272D0D62F}"/>
          </ac:picMkLst>
        </pc:picChg>
        <pc:picChg chg="add mod">
          <ac:chgData name="Zsolt Illes" userId="0519e88d-755a-4c6e-b8b2-9402d9b22509" providerId="ADAL" clId="{7EC35A4E-CCF2-4DFB-97A6-12C21A5DF977}" dt="2019-12-16T15:37:26.867" v="527" actId="14100"/>
          <ac:picMkLst>
            <pc:docMk/>
            <pc:sldMk cId="123796857" sldId="291"/>
            <ac:picMk id="5" creationId="{448B0806-5997-4CD1-A4E1-447821674632}"/>
          </ac:picMkLst>
        </pc:picChg>
      </pc:sldChg>
      <pc:sldChg chg="addSp modSp add del">
        <pc:chgData name="Zsolt Illes" userId="0519e88d-755a-4c6e-b8b2-9402d9b22509" providerId="ADAL" clId="{7EC35A4E-CCF2-4DFB-97A6-12C21A5DF977}" dt="2019-12-16T15:40:01.514" v="560" actId="47"/>
        <pc:sldMkLst>
          <pc:docMk/>
          <pc:sldMk cId="2356255456" sldId="292"/>
        </pc:sldMkLst>
        <pc:spChg chg="mod">
          <ac:chgData name="Zsolt Illes" userId="0519e88d-755a-4c6e-b8b2-9402d9b22509" providerId="ADAL" clId="{7EC35A4E-CCF2-4DFB-97A6-12C21A5DF977}" dt="2019-12-16T15:39:00.525" v="544" actId="20577"/>
          <ac:spMkLst>
            <pc:docMk/>
            <pc:sldMk cId="2356255456" sldId="292"/>
            <ac:spMk id="2" creationId="{DE65FC8D-88C3-44B7-8187-E50AD2AEEBCF}"/>
          </ac:spMkLst>
        </pc:spChg>
        <pc:picChg chg="add">
          <ac:chgData name="Zsolt Illes" userId="0519e88d-755a-4c6e-b8b2-9402d9b22509" providerId="ADAL" clId="{7EC35A4E-CCF2-4DFB-97A6-12C21A5DF977}" dt="2019-12-16T15:39:05.341" v="545"/>
          <ac:picMkLst>
            <pc:docMk/>
            <pc:sldMk cId="2356255456" sldId="292"/>
            <ac:picMk id="4" creationId="{6E8980F3-291F-4A85-B1ED-DC0E873665C7}"/>
          </ac:picMkLst>
        </pc:picChg>
      </pc:sldChg>
      <pc:sldChg chg="modSp add">
        <pc:chgData name="Zsolt Illes" userId="0519e88d-755a-4c6e-b8b2-9402d9b22509" providerId="ADAL" clId="{7EC35A4E-CCF2-4DFB-97A6-12C21A5DF977}" dt="2019-12-16T15:41:10.362" v="624"/>
        <pc:sldMkLst>
          <pc:docMk/>
          <pc:sldMk cId="4001071652" sldId="293"/>
        </pc:sldMkLst>
        <pc:spChg chg="mod">
          <ac:chgData name="Zsolt Illes" userId="0519e88d-755a-4c6e-b8b2-9402d9b22509" providerId="ADAL" clId="{7EC35A4E-CCF2-4DFB-97A6-12C21A5DF977}" dt="2019-12-16T15:41:01.225" v="613" actId="20577"/>
          <ac:spMkLst>
            <pc:docMk/>
            <pc:sldMk cId="4001071652" sldId="293"/>
            <ac:spMk id="2" creationId="{DE65FC8D-88C3-44B7-8187-E50AD2AEEBCF}"/>
          </ac:spMkLst>
        </pc:spChg>
        <pc:spChg chg="mod">
          <ac:chgData name="Zsolt Illes" userId="0519e88d-755a-4c6e-b8b2-9402d9b22509" providerId="ADAL" clId="{7EC35A4E-CCF2-4DFB-97A6-12C21A5DF977}" dt="2019-12-16T15:41:10.362" v="624"/>
          <ac:spMkLst>
            <pc:docMk/>
            <pc:sldMk cId="4001071652" sldId="293"/>
            <ac:spMk id="3" creationId="{A59776B3-35B4-44CF-8DC7-B994C594CA74}"/>
          </ac:spMkLst>
        </pc:spChg>
      </pc:sldChg>
      <pc:sldChg chg="modSp add">
        <pc:chgData name="Zsolt Illes" userId="0519e88d-755a-4c6e-b8b2-9402d9b22509" providerId="ADAL" clId="{7EC35A4E-CCF2-4DFB-97A6-12C21A5DF977}" dt="2019-12-16T15:47:07.653" v="955" actId="20577"/>
        <pc:sldMkLst>
          <pc:docMk/>
          <pc:sldMk cId="3721362447" sldId="294"/>
        </pc:sldMkLst>
        <pc:spChg chg="mod">
          <ac:chgData name="Zsolt Illes" userId="0519e88d-755a-4c6e-b8b2-9402d9b22509" providerId="ADAL" clId="{7EC35A4E-CCF2-4DFB-97A6-12C21A5DF977}" dt="2019-12-16T15:47:07.653" v="955" actId="20577"/>
          <ac:spMkLst>
            <pc:docMk/>
            <pc:sldMk cId="3721362447" sldId="294"/>
            <ac:spMk id="2" creationId="{DE65FC8D-88C3-44B7-8187-E50AD2AEEBCF}"/>
          </ac:spMkLst>
        </pc:spChg>
        <pc:spChg chg="mod">
          <ac:chgData name="Zsolt Illes" userId="0519e88d-755a-4c6e-b8b2-9402d9b22509" providerId="ADAL" clId="{7EC35A4E-CCF2-4DFB-97A6-12C21A5DF977}" dt="2019-12-16T15:42:26.876" v="716"/>
          <ac:spMkLst>
            <pc:docMk/>
            <pc:sldMk cId="3721362447" sldId="294"/>
            <ac:spMk id="3" creationId="{A59776B3-35B4-44CF-8DC7-B994C594CA74}"/>
          </ac:spMkLst>
        </pc:spChg>
      </pc:sldChg>
      <pc:sldChg chg="modSp add">
        <pc:chgData name="Zsolt Illes" userId="0519e88d-755a-4c6e-b8b2-9402d9b22509" providerId="ADAL" clId="{7EC35A4E-CCF2-4DFB-97A6-12C21A5DF977}" dt="2019-12-16T15:47:12.300" v="958" actId="20577"/>
        <pc:sldMkLst>
          <pc:docMk/>
          <pc:sldMk cId="3637284332" sldId="295"/>
        </pc:sldMkLst>
        <pc:spChg chg="mod">
          <ac:chgData name="Zsolt Illes" userId="0519e88d-755a-4c6e-b8b2-9402d9b22509" providerId="ADAL" clId="{7EC35A4E-CCF2-4DFB-97A6-12C21A5DF977}" dt="2019-12-16T15:47:12.300" v="958" actId="20577"/>
          <ac:spMkLst>
            <pc:docMk/>
            <pc:sldMk cId="3637284332" sldId="295"/>
            <ac:spMk id="2" creationId="{DE65FC8D-88C3-44B7-8187-E50AD2AEEBCF}"/>
          </ac:spMkLst>
        </pc:spChg>
        <pc:spChg chg="mod">
          <ac:chgData name="Zsolt Illes" userId="0519e88d-755a-4c6e-b8b2-9402d9b22509" providerId="ADAL" clId="{7EC35A4E-CCF2-4DFB-97A6-12C21A5DF977}" dt="2019-12-16T15:43:04.794" v="744"/>
          <ac:spMkLst>
            <pc:docMk/>
            <pc:sldMk cId="3637284332" sldId="295"/>
            <ac:spMk id="3" creationId="{A59776B3-35B4-44CF-8DC7-B994C594CA74}"/>
          </ac:spMkLst>
        </pc:spChg>
      </pc:sldChg>
      <pc:sldChg chg="modSp add">
        <pc:chgData name="Zsolt Illes" userId="0519e88d-755a-4c6e-b8b2-9402d9b22509" providerId="ADAL" clId="{7EC35A4E-CCF2-4DFB-97A6-12C21A5DF977}" dt="2019-12-16T15:53:52.696" v="1138" actId="403"/>
        <pc:sldMkLst>
          <pc:docMk/>
          <pc:sldMk cId="1346919192" sldId="296"/>
        </pc:sldMkLst>
        <pc:spChg chg="mod">
          <ac:chgData name="Zsolt Illes" userId="0519e88d-755a-4c6e-b8b2-9402d9b22509" providerId="ADAL" clId="{7EC35A4E-CCF2-4DFB-97A6-12C21A5DF977}" dt="2019-12-16T15:52:35.363" v="1123" actId="20577"/>
          <ac:spMkLst>
            <pc:docMk/>
            <pc:sldMk cId="1346919192" sldId="296"/>
            <ac:spMk id="2" creationId="{DE65FC8D-88C3-44B7-8187-E50AD2AEEBCF}"/>
          </ac:spMkLst>
        </pc:spChg>
        <pc:spChg chg="mod">
          <ac:chgData name="Zsolt Illes" userId="0519e88d-755a-4c6e-b8b2-9402d9b22509" providerId="ADAL" clId="{7EC35A4E-CCF2-4DFB-97A6-12C21A5DF977}" dt="2019-12-16T15:53:52.696" v="1138" actId="403"/>
          <ac:spMkLst>
            <pc:docMk/>
            <pc:sldMk cId="1346919192" sldId="296"/>
            <ac:spMk id="3" creationId="{A59776B3-35B4-44CF-8DC7-B994C594CA74}"/>
          </ac:spMkLst>
        </pc:spChg>
      </pc:sldChg>
      <pc:sldChg chg="modSp add">
        <pc:chgData name="Zsolt Illes" userId="0519e88d-755a-4c6e-b8b2-9402d9b22509" providerId="ADAL" clId="{7EC35A4E-CCF2-4DFB-97A6-12C21A5DF977}" dt="2019-12-16T15:56:59.747" v="1306" actId="20577"/>
        <pc:sldMkLst>
          <pc:docMk/>
          <pc:sldMk cId="1320526249" sldId="297"/>
        </pc:sldMkLst>
        <pc:spChg chg="mod">
          <ac:chgData name="Zsolt Illes" userId="0519e88d-755a-4c6e-b8b2-9402d9b22509" providerId="ADAL" clId="{7EC35A4E-CCF2-4DFB-97A6-12C21A5DF977}" dt="2019-12-16T15:56:12.364" v="1293" actId="5793"/>
          <ac:spMkLst>
            <pc:docMk/>
            <pc:sldMk cId="1320526249" sldId="297"/>
            <ac:spMk id="2" creationId="{DE65FC8D-88C3-44B7-8187-E50AD2AEEBCF}"/>
          </ac:spMkLst>
        </pc:spChg>
        <pc:spChg chg="mod">
          <ac:chgData name="Zsolt Illes" userId="0519e88d-755a-4c6e-b8b2-9402d9b22509" providerId="ADAL" clId="{7EC35A4E-CCF2-4DFB-97A6-12C21A5DF977}" dt="2019-12-16T15:56:59.747" v="1306" actId="20577"/>
          <ac:spMkLst>
            <pc:docMk/>
            <pc:sldMk cId="1320526249" sldId="297"/>
            <ac:spMk id="3" creationId="{A59776B3-35B4-44CF-8DC7-B994C594CA74}"/>
          </ac:spMkLst>
        </pc:spChg>
      </pc:sldChg>
      <pc:sldChg chg="addSp modSp add">
        <pc:chgData name="Zsolt Illes" userId="0519e88d-755a-4c6e-b8b2-9402d9b22509" providerId="ADAL" clId="{7EC35A4E-CCF2-4DFB-97A6-12C21A5DF977}" dt="2019-12-16T15:58:00.402" v="1327" actId="1076"/>
        <pc:sldMkLst>
          <pc:docMk/>
          <pc:sldMk cId="1607583610" sldId="298"/>
        </pc:sldMkLst>
        <pc:spChg chg="mod">
          <ac:chgData name="Zsolt Illes" userId="0519e88d-755a-4c6e-b8b2-9402d9b22509" providerId="ADAL" clId="{7EC35A4E-CCF2-4DFB-97A6-12C21A5DF977}" dt="2019-12-16T15:57:19.756" v="1316" actId="404"/>
          <ac:spMkLst>
            <pc:docMk/>
            <pc:sldMk cId="1607583610" sldId="298"/>
            <ac:spMk id="2" creationId="{DE65FC8D-88C3-44B7-8187-E50AD2AEEBCF}"/>
          </ac:spMkLst>
        </pc:spChg>
        <pc:spChg chg="mod">
          <ac:chgData name="Zsolt Illes" userId="0519e88d-755a-4c6e-b8b2-9402d9b22509" providerId="ADAL" clId="{7EC35A4E-CCF2-4DFB-97A6-12C21A5DF977}" dt="2019-12-16T15:57:34.220" v="1323"/>
          <ac:spMkLst>
            <pc:docMk/>
            <pc:sldMk cId="1607583610" sldId="298"/>
            <ac:spMk id="3" creationId="{A59776B3-35B4-44CF-8DC7-B994C594CA74}"/>
          </ac:spMkLst>
        </pc:spChg>
        <pc:picChg chg="add mod">
          <ac:chgData name="Zsolt Illes" userId="0519e88d-755a-4c6e-b8b2-9402d9b22509" providerId="ADAL" clId="{7EC35A4E-CCF2-4DFB-97A6-12C21A5DF977}" dt="2019-12-16T15:58:00.402" v="1327" actId="1076"/>
          <ac:picMkLst>
            <pc:docMk/>
            <pc:sldMk cId="1607583610" sldId="298"/>
            <ac:picMk id="4" creationId="{A44D515B-5E21-4B9C-9FF0-A2880AC0E084}"/>
          </ac:picMkLst>
        </pc:picChg>
      </pc:sldChg>
      <pc:sldChg chg="addSp modSp add">
        <pc:chgData name="Zsolt Illes" userId="0519e88d-755a-4c6e-b8b2-9402d9b22509" providerId="ADAL" clId="{7EC35A4E-CCF2-4DFB-97A6-12C21A5DF977}" dt="2019-12-16T16:01:26.468" v="1370" actId="14100"/>
        <pc:sldMkLst>
          <pc:docMk/>
          <pc:sldMk cId="2520101757" sldId="299"/>
        </pc:sldMkLst>
        <pc:spChg chg="mod">
          <ac:chgData name="Zsolt Illes" userId="0519e88d-755a-4c6e-b8b2-9402d9b22509" providerId="ADAL" clId="{7EC35A4E-CCF2-4DFB-97A6-12C21A5DF977}" dt="2019-12-16T15:58:21.795" v="1329" actId="404"/>
          <ac:spMkLst>
            <pc:docMk/>
            <pc:sldMk cId="2520101757" sldId="299"/>
            <ac:spMk id="2" creationId="{DE65FC8D-88C3-44B7-8187-E50AD2AEEBCF}"/>
          </ac:spMkLst>
        </pc:spChg>
        <pc:spChg chg="mod">
          <ac:chgData name="Zsolt Illes" userId="0519e88d-755a-4c6e-b8b2-9402d9b22509" providerId="ADAL" clId="{7EC35A4E-CCF2-4DFB-97A6-12C21A5DF977}" dt="2019-12-16T16:00:57.290" v="1368" actId="20577"/>
          <ac:spMkLst>
            <pc:docMk/>
            <pc:sldMk cId="2520101757" sldId="299"/>
            <ac:spMk id="3" creationId="{A59776B3-35B4-44CF-8DC7-B994C594CA74}"/>
          </ac:spMkLst>
        </pc:spChg>
        <pc:graphicFrameChg chg="add mod modGraphic">
          <ac:chgData name="Zsolt Illes" userId="0519e88d-755a-4c6e-b8b2-9402d9b22509" providerId="ADAL" clId="{7EC35A4E-CCF2-4DFB-97A6-12C21A5DF977}" dt="2019-12-16T16:01:26.468" v="1370" actId="14100"/>
          <ac:graphicFrameMkLst>
            <pc:docMk/>
            <pc:sldMk cId="2520101757" sldId="299"/>
            <ac:graphicFrameMk id="4" creationId="{56C05790-922F-40ED-964D-30EE76B5D3A3}"/>
          </ac:graphicFrameMkLst>
        </pc:graphicFrameChg>
      </pc:sldChg>
      <pc:sldChg chg="modSp add">
        <pc:chgData name="Zsolt Illes" userId="0519e88d-755a-4c6e-b8b2-9402d9b22509" providerId="ADAL" clId="{7EC35A4E-CCF2-4DFB-97A6-12C21A5DF977}" dt="2019-12-16T16:02:29.224" v="1388" actId="20577"/>
        <pc:sldMkLst>
          <pc:docMk/>
          <pc:sldMk cId="4155771183" sldId="300"/>
        </pc:sldMkLst>
        <pc:spChg chg="mod">
          <ac:chgData name="Zsolt Illes" userId="0519e88d-755a-4c6e-b8b2-9402d9b22509" providerId="ADAL" clId="{7EC35A4E-CCF2-4DFB-97A6-12C21A5DF977}" dt="2019-12-16T16:01:57.620" v="1373" actId="404"/>
          <ac:spMkLst>
            <pc:docMk/>
            <pc:sldMk cId="4155771183" sldId="300"/>
            <ac:spMk id="2" creationId="{DE65FC8D-88C3-44B7-8187-E50AD2AEEBCF}"/>
          </ac:spMkLst>
        </pc:spChg>
        <pc:spChg chg="mod">
          <ac:chgData name="Zsolt Illes" userId="0519e88d-755a-4c6e-b8b2-9402d9b22509" providerId="ADAL" clId="{7EC35A4E-CCF2-4DFB-97A6-12C21A5DF977}" dt="2019-12-16T16:02:29.224" v="1388" actId="20577"/>
          <ac:spMkLst>
            <pc:docMk/>
            <pc:sldMk cId="4155771183" sldId="300"/>
            <ac:spMk id="3" creationId="{A59776B3-35B4-44CF-8DC7-B994C594CA74}"/>
          </ac:spMkLst>
        </pc:spChg>
      </pc:sldChg>
      <pc:sldChg chg="add del">
        <pc:chgData name="Zsolt Illes" userId="0519e88d-755a-4c6e-b8b2-9402d9b22509" providerId="ADAL" clId="{7EC35A4E-CCF2-4DFB-97A6-12C21A5DF977}" dt="2019-12-16T16:07:01.732" v="1461" actId="47"/>
        <pc:sldMkLst>
          <pc:docMk/>
          <pc:sldMk cId="2989122491" sldId="301"/>
        </pc:sldMkLst>
      </pc:sldChg>
      <pc:sldChg chg="add del">
        <pc:chgData name="Zsolt Illes" userId="0519e88d-755a-4c6e-b8b2-9402d9b22509" providerId="ADAL" clId="{7EC35A4E-CCF2-4DFB-97A6-12C21A5DF977}" dt="2019-12-16T16:07:01.732" v="1461" actId="47"/>
        <pc:sldMkLst>
          <pc:docMk/>
          <pc:sldMk cId="4171096529" sldId="302"/>
        </pc:sldMkLst>
      </pc:sldChg>
      <pc:sldChg chg="add del">
        <pc:chgData name="Zsolt Illes" userId="0519e88d-755a-4c6e-b8b2-9402d9b22509" providerId="ADAL" clId="{7EC35A4E-CCF2-4DFB-97A6-12C21A5DF977}" dt="2019-12-16T16:07:01.732" v="1461" actId="47"/>
        <pc:sldMkLst>
          <pc:docMk/>
          <pc:sldMk cId="1436322339" sldId="303"/>
        </pc:sldMkLst>
      </pc:sldChg>
      <pc:sldChg chg="add del">
        <pc:chgData name="Zsolt Illes" userId="0519e88d-755a-4c6e-b8b2-9402d9b22509" providerId="ADAL" clId="{7EC35A4E-CCF2-4DFB-97A6-12C21A5DF977}" dt="2019-12-16T16:07:01.732" v="1461" actId="47"/>
        <pc:sldMkLst>
          <pc:docMk/>
          <pc:sldMk cId="807420254" sldId="304"/>
        </pc:sldMkLst>
      </pc:sldChg>
      <pc:sldChg chg="add del">
        <pc:chgData name="Zsolt Illes" userId="0519e88d-755a-4c6e-b8b2-9402d9b22509" providerId="ADAL" clId="{7EC35A4E-CCF2-4DFB-97A6-12C21A5DF977}" dt="2019-12-16T16:07:01.732" v="1461" actId="47"/>
        <pc:sldMkLst>
          <pc:docMk/>
          <pc:sldMk cId="851664873" sldId="305"/>
        </pc:sldMkLst>
      </pc:sldChg>
      <pc:sldChg chg="add del">
        <pc:chgData name="Zsolt Illes" userId="0519e88d-755a-4c6e-b8b2-9402d9b22509" providerId="ADAL" clId="{7EC35A4E-CCF2-4DFB-97A6-12C21A5DF977}" dt="2019-12-16T16:07:01.732" v="1461" actId="47"/>
        <pc:sldMkLst>
          <pc:docMk/>
          <pc:sldMk cId="2720900738" sldId="306"/>
        </pc:sldMkLst>
      </pc:sldChg>
      <pc:sldChg chg="add del">
        <pc:chgData name="Zsolt Illes" userId="0519e88d-755a-4c6e-b8b2-9402d9b22509" providerId="ADAL" clId="{7EC35A4E-CCF2-4DFB-97A6-12C21A5DF977}" dt="2019-12-16T15:29:48.700" v="392"/>
        <pc:sldMkLst>
          <pc:docMk/>
          <pc:sldMk cId="609868567" sldId="307"/>
        </pc:sldMkLst>
      </pc:sldChg>
      <pc:sldChg chg="addSp modSp add ord">
        <pc:chgData name="Zsolt Illes" userId="0519e88d-755a-4c6e-b8b2-9402d9b22509" providerId="ADAL" clId="{7EC35A4E-CCF2-4DFB-97A6-12C21A5DF977}" dt="2019-12-16T15:48:46.848" v="993" actId="15"/>
        <pc:sldMkLst>
          <pc:docMk/>
          <pc:sldMk cId="2946817656" sldId="307"/>
        </pc:sldMkLst>
        <pc:spChg chg="mod">
          <ac:chgData name="Zsolt Illes" userId="0519e88d-755a-4c6e-b8b2-9402d9b22509" providerId="ADAL" clId="{7EC35A4E-CCF2-4DFB-97A6-12C21A5DF977}" dt="2019-12-16T15:48:07.416" v="976"/>
          <ac:spMkLst>
            <pc:docMk/>
            <pc:sldMk cId="2946817656" sldId="307"/>
            <ac:spMk id="2" creationId="{36DF89A1-FFA2-4E7C-A1A6-B57E8238325C}"/>
          </ac:spMkLst>
        </pc:spChg>
        <pc:spChg chg="mod">
          <ac:chgData name="Zsolt Illes" userId="0519e88d-755a-4c6e-b8b2-9402d9b22509" providerId="ADAL" clId="{7EC35A4E-CCF2-4DFB-97A6-12C21A5DF977}" dt="2019-12-16T15:48:46.848" v="993" actId="15"/>
          <ac:spMkLst>
            <pc:docMk/>
            <pc:sldMk cId="2946817656" sldId="307"/>
            <ac:spMk id="3" creationId="{F791285D-EDD6-42C7-9009-DB5A071D99CE}"/>
          </ac:spMkLst>
        </pc:spChg>
        <pc:picChg chg="add mod">
          <ac:chgData name="Zsolt Illes" userId="0519e88d-755a-4c6e-b8b2-9402d9b22509" providerId="ADAL" clId="{7EC35A4E-CCF2-4DFB-97A6-12C21A5DF977}" dt="2019-12-16T15:48:27.205" v="981" actId="1076"/>
          <ac:picMkLst>
            <pc:docMk/>
            <pc:sldMk cId="2946817656" sldId="307"/>
            <ac:picMk id="5" creationId="{AF7FB617-A9DA-4D45-B6C9-44BA94FA7CAA}"/>
          </ac:picMkLst>
        </pc:picChg>
      </pc:sldChg>
      <pc:sldChg chg="add del">
        <pc:chgData name="Zsolt Illes" userId="0519e88d-755a-4c6e-b8b2-9402d9b22509" providerId="ADAL" clId="{7EC35A4E-CCF2-4DFB-97A6-12C21A5DF977}" dt="2019-12-16T15:30:21.092" v="400" actId="47"/>
        <pc:sldMkLst>
          <pc:docMk/>
          <pc:sldMk cId="3591549187" sldId="307"/>
        </pc:sldMkLst>
      </pc:sldChg>
      <pc:sldChg chg="add del">
        <pc:chgData name="Zsolt Illes" userId="0519e88d-755a-4c6e-b8b2-9402d9b22509" providerId="ADAL" clId="{7EC35A4E-CCF2-4DFB-97A6-12C21A5DF977}" dt="2019-12-16T15:29:41.959" v="391"/>
        <pc:sldMkLst>
          <pc:docMk/>
          <pc:sldMk cId="142902948" sldId="308"/>
        </pc:sldMkLst>
      </pc:sldChg>
      <pc:sldChg chg="add del">
        <pc:chgData name="Zsolt Illes" userId="0519e88d-755a-4c6e-b8b2-9402d9b22509" providerId="ADAL" clId="{7EC35A4E-CCF2-4DFB-97A6-12C21A5DF977}" dt="2019-12-16T15:30:21.092" v="400" actId="47"/>
        <pc:sldMkLst>
          <pc:docMk/>
          <pc:sldMk cId="2042495576" sldId="308"/>
        </pc:sldMkLst>
      </pc:sldChg>
      <pc:sldChg chg="add del">
        <pc:chgData name="Zsolt Illes" userId="0519e88d-755a-4c6e-b8b2-9402d9b22509" providerId="ADAL" clId="{7EC35A4E-CCF2-4DFB-97A6-12C21A5DF977}" dt="2019-12-16T16:07:01.732" v="1461" actId="47"/>
        <pc:sldMkLst>
          <pc:docMk/>
          <pc:sldMk cId="4273881105" sldId="308"/>
        </pc:sldMkLst>
      </pc:sldChg>
      <pc:sldChg chg="add del">
        <pc:chgData name="Zsolt Illes" userId="0519e88d-755a-4c6e-b8b2-9402d9b22509" providerId="ADAL" clId="{7EC35A4E-CCF2-4DFB-97A6-12C21A5DF977}" dt="2019-12-16T15:30:21.092" v="400" actId="47"/>
        <pc:sldMkLst>
          <pc:docMk/>
          <pc:sldMk cId="808702753" sldId="309"/>
        </pc:sldMkLst>
      </pc:sldChg>
      <pc:sldChg chg="add del">
        <pc:chgData name="Zsolt Illes" userId="0519e88d-755a-4c6e-b8b2-9402d9b22509" providerId="ADAL" clId="{7EC35A4E-CCF2-4DFB-97A6-12C21A5DF977}" dt="2019-12-16T15:29:41.104" v="390"/>
        <pc:sldMkLst>
          <pc:docMk/>
          <pc:sldMk cId="3242217433" sldId="309"/>
        </pc:sldMkLst>
      </pc:sldChg>
      <pc:sldChg chg="addSp modSp add ord">
        <pc:chgData name="Zsolt Illes" userId="0519e88d-755a-4c6e-b8b2-9402d9b22509" providerId="ADAL" clId="{7EC35A4E-CCF2-4DFB-97A6-12C21A5DF977}" dt="2019-12-16T16:03:39.117" v="1404" actId="1076"/>
        <pc:sldMkLst>
          <pc:docMk/>
          <pc:sldMk cId="3869404753" sldId="309"/>
        </pc:sldMkLst>
        <pc:spChg chg="mod">
          <ac:chgData name="Zsolt Illes" userId="0519e88d-755a-4c6e-b8b2-9402d9b22509" providerId="ADAL" clId="{7EC35A4E-CCF2-4DFB-97A6-12C21A5DF977}" dt="2019-12-16T16:03:08.051" v="1393" actId="20577"/>
          <ac:spMkLst>
            <pc:docMk/>
            <pc:sldMk cId="3869404753" sldId="309"/>
            <ac:spMk id="2" creationId="{36DF89A1-FFA2-4E7C-A1A6-B57E8238325C}"/>
          </ac:spMkLst>
        </pc:spChg>
        <pc:spChg chg="mod">
          <ac:chgData name="Zsolt Illes" userId="0519e88d-755a-4c6e-b8b2-9402d9b22509" providerId="ADAL" clId="{7EC35A4E-CCF2-4DFB-97A6-12C21A5DF977}" dt="2019-12-16T16:03:17.419" v="1399"/>
          <ac:spMkLst>
            <pc:docMk/>
            <pc:sldMk cId="3869404753" sldId="309"/>
            <ac:spMk id="3" creationId="{F791285D-EDD6-42C7-9009-DB5A071D99CE}"/>
          </ac:spMkLst>
        </pc:spChg>
        <pc:picChg chg="add mod">
          <ac:chgData name="Zsolt Illes" userId="0519e88d-755a-4c6e-b8b2-9402d9b22509" providerId="ADAL" clId="{7EC35A4E-CCF2-4DFB-97A6-12C21A5DF977}" dt="2019-12-16T16:03:39.117" v="1404" actId="1076"/>
          <ac:picMkLst>
            <pc:docMk/>
            <pc:sldMk cId="3869404753" sldId="309"/>
            <ac:picMk id="5" creationId="{597F5CF7-2281-400E-8452-4C6F76E6690C}"/>
          </ac:picMkLst>
        </pc:picChg>
      </pc:sldChg>
      <pc:sldChg chg="add del">
        <pc:chgData name="Zsolt Illes" userId="0519e88d-755a-4c6e-b8b2-9402d9b22509" providerId="ADAL" clId="{7EC35A4E-CCF2-4DFB-97A6-12C21A5DF977}" dt="2019-12-16T16:07:01.732" v="1461" actId="47"/>
        <pc:sldMkLst>
          <pc:docMk/>
          <pc:sldMk cId="219446972" sldId="310"/>
        </pc:sldMkLst>
      </pc:sldChg>
      <pc:sldChg chg="add del">
        <pc:chgData name="Zsolt Illes" userId="0519e88d-755a-4c6e-b8b2-9402d9b22509" providerId="ADAL" clId="{7EC35A4E-CCF2-4DFB-97A6-12C21A5DF977}" dt="2019-12-16T15:29:40.903" v="389"/>
        <pc:sldMkLst>
          <pc:docMk/>
          <pc:sldMk cId="3412237499" sldId="310"/>
        </pc:sldMkLst>
      </pc:sldChg>
      <pc:sldChg chg="add del">
        <pc:chgData name="Zsolt Illes" userId="0519e88d-755a-4c6e-b8b2-9402d9b22509" providerId="ADAL" clId="{7EC35A4E-CCF2-4DFB-97A6-12C21A5DF977}" dt="2019-12-16T15:30:21.092" v="400" actId="47"/>
        <pc:sldMkLst>
          <pc:docMk/>
          <pc:sldMk cId="3666446943" sldId="310"/>
        </pc:sldMkLst>
      </pc:sldChg>
      <pc:sldChg chg="add del">
        <pc:chgData name="Zsolt Illes" userId="0519e88d-755a-4c6e-b8b2-9402d9b22509" providerId="ADAL" clId="{7EC35A4E-CCF2-4DFB-97A6-12C21A5DF977}" dt="2019-12-16T15:29:40.571" v="388"/>
        <pc:sldMkLst>
          <pc:docMk/>
          <pc:sldMk cId="1244332559" sldId="311"/>
        </pc:sldMkLst>
      </pc:sldChg>
      <pc:sldChg chg="addSp modSp add">
        <pc:chgData name="Zsolt Illes" userId="0519e88d-755a-4c6e-b8b2-9402d9b22509" providerId="ADAL" clId="{7EC35A4E-CCF2-4DFB-97A6-12C21A5DF977}" dt="2019-12-16T15:31:38.240" v="427" actId="14100"/>
        <pc:sldMkLst>
          <pc:docMk/>
          <pc:sldMk cId="1875331529" sldId="311"/>
        </pc:sldMkLst>
        <pc:spChg chg="mod">
          <ac:chgData name="Zsolt Illes" userId="0519e88d-755a-4c6e-b8b2-9402d9b22509" providerId="ADAL" clId="{7EC35A4E-CCF2-4DFB-97A6-12C21A5DF977}" dt="2019-12-16T15:31:20.703" v="424"/>
          <ac:spMkLst>
            <pc:docMk/>
            <pc:sldMk cId="1875331529" sldId="311"/>
            <ac:spMk id="2" creationId="{36DF89A1-FFA2-4E7C-A1A6-B57E8238325C}"/>
          </ac:spMkLst>
        </pc:spChg>
        <pc:spChg chg="mod">
          <ac:chgData name="Zsolt Illes" userId="0519e88d-755a-4c6e-b8b2-9402d9b22509" providerId="ADAL" clId="{7EC35A4E-CCF2-4DFB-97A6-12C21A5DF977}" dt="2019-12-16T15:31:15.143" v="423"/>
          <ac:spMkLst>
            <pc:docMk/>
            <pc:sldMk cId="1875331529" sldId="311"/>
            <ac:spMk id="3" creationId="{F791285D-EDD6-42C7-9009-DB5A071D99CE}"/>
          </ac:spMkLst>
        </pc:spChg>
        <pc:picChg chg="add mod">
          <ac:chgData name="Zsolt Illes" userId="0519e88d-755a-4c6e-b8b2-9402d9b22509" providerId="ADAL" clId="{7EC35A4E-CCF2-4DFB-97A6-12C21A5DF977}" dt="2019-12-16T15:31:38.240" v="427" actId="14100"/>
          <ac:picMkLst>
            <pc:docMk/>
            <pc:sldMk cId="1875331529" sldId="311"/>
            <ac:picMk id="5" creationId="{8B832E3F-D5CB-48A2-8047-D0205CF28E31}"/>
          </ac:picMkLst>
        </pc:picChg>
      </pc:sldChg>
      <pc:sldChg chg="add del">
        <pc:chgData name="Zsolt Illes" userId="0519e88d-755a-4c6e-b8b2-9402d9b22509" providerId="ADAL" clId="{7EC35A4E-CCF2-4DFB-97A6-12C21A5DF977}" dt="2019-12-16T15:30:21.092" v="400" actId="47"/>
        <pc:sldMkLst>
          <pc:docMk/>
          <pc:sldMk cId="2990736524" sldId="311"/>
        </pc:sldMkLst>
      </pc:sldChg>
      <pc:sldChg chg="addSp delSp modSp add">
        <pc:chgData name="Zsolt Illes" userId="0519e88d-755a-4c6e-b8b2-9402d9b22509" providerId="ADAL" clId="{7EC35A4E-CCF2-4DFB-97A6-12C21A5DF977}" dt="2019-12-16T15:33:06.247" v="457" actId="14100"/>
        <pc:sldMkLst>
          <pc:docMk/>
          <pc:sldMk cId="972455637" sldId="312"/>
        </pc:sldMkLst>
        <pc:spChg chg="mod">
          <ac:chgData name="Zsolt Illes" userId="0519e88d-755a-4c6e-b8b2-9402d9b22509" providerId="ADAL" clId="{7EC35A4E-CCF2-4DFB-97A6-12C21A5DF977}" dt="2019-12-16T15:32:21.403" v="437" actId="20577"/>
          <ac:spMkLst>
            <pc:docMk/>
            <pc:sldMk cId="972455637" sldId="312"/>
            <ac:spMk id="2" creationId="{36DF89A1-FFA2-4E7C-A1A6-B57E8238325C}"/>
          </ac:spMkLst>
        </pc:spChg>
        <pc:spChg chg="mod">
          <ac:chgData name="Zsolt Illes" userId="0519e88d-755a-4c6e-b8b2-9402d9b22509" providerId="ADAL" clId="{7EC35A4E-CCF2-4DFB-97A6-12C21A5DF977}" dt="2019-12-16T15:32:47.118" v="453"/>
          <ac:spMkLst>
            <pc:docMk/>
            <pc:sldMk cId="972455637" sldId="312"/>
            <ac:spMk id="3" creationId="{F791285D-EDD6-42C7-9009-DB5A071D99CE}"/>
          </ac:spMkLst>
        </pc:spChg>
        <pc:picChg chg="del">
          <ac:chgData name="Zsolt Illes" userId="0519e88d-755a-4c6e-b8b2-9402d9b22509" providerId="ADAL" clId="{7EC35A4E-CCF2-4DFB-97A6-12C21A5DF977}" dt="2019-12-16T15:32:59.693" v="454" actId="478"/>
          <ac:picMkLst>
            <pc:docMk/>
            <pc:sldMk cId="972455637" sldId="312"/>
            <ac:picMk id="5" creationId="{8B832E3F-D5CB-48A2-8047-D0205CF28E31}"/>
          </ac:picMkLst>
        </pc:picChg>
        <pc:picChg chg="add mod">
          <ac:chgData name="Zsolt Illes" userId="0519e88d-755a-4c6e-b8b2-9402d9b22509" providerId="ADAL" clId="{7EC35A4E-CCF2-4DFB-97A6-12C21A5DF977}" dt="2019-12-16T15:33:06.247" v="457" actId="14100"/>
          <ac:picMkLst>
            <pc:docMk/>
            <pc:sldMk cId="972455637" sldId="312"/>
            <ac:picMk id="6" creationId="{BE20F004-14DF-4948-9BDA-51F12E8EC871}"/>
          </ac:picMkLst>
        </pc:picChg>
      </pc:sldChg>
      <pc:sldChg chg="add del">
        <pc:chgData name="Zsolt Illes" userId="0519e88d-755a-4c6e-b8b2-9402d9b22509" providerId="ADAL" clId="{7EC35A4E-CCF2-4DFB-97A6-12C21A5DF977}" dt="2019-12-16T15:30:21.092" v="400" actId="47"/>
        <pc:sldMkLst>
          <pc:docMk/>
          <pc:sldMk cId="1388093951" sldId="312"/>
        </pc:sldMkLst>
      </pc:sldChg>
      <pc:sldChg chg="addSp delSp modSp add">
        <pc:chgData name="Zsolt Illes" userId="0519e88d-755a-4c6e-b8b2-9402d9b22509" providerId="ADAL" clId="{7EC35A4E-CCF2-4DFB-97A6-12C21A5DF977}" dt="2019-12-16T15:38:16.734" v="536" actId="20577"/>
        <pc:sldMkLst>
          <pc:docMk/>
          <pc:sldMk cId="462053211" sldId="313"/>
        </pc:sldMkLst>
        <pc:spChg chg="mod">
          <ac:chgData name="Zsolt Illes" userId="0519e88d-755a-4c6e-b8b2-9402d9b22509" providerId="ADAL" clId="{7EC35A4E-CCF2-4DFB-97A6-12C21A5DF977}" dt="2019-12-16T15:38:16.734" v="536" actId="20577"/>
          <ac:spMkLst>
            <pc:docMk/>
            <pc:sldMk cId="462053211" sldId="313"/>
            <ac:spMk id="2" creationId="{36DF89A1-FFA2-4E7C-A1A6-B57E8238325C}"/>
          </ac:spMkLst>
        </pc:spChg>
        <pc:spChg chg="mod">
          <ac:chgData name="Zsolt Illes" userId="0519e88d-755a-4c6e-b8b2-9402d9b22509" providerId="ADAL" clId="{7EC35A4E-CCF2-4DFB-97A6-12C21A5DF977}" dt="2019-12-16T15:33:55.110" v="474" actId="20577"/>
          <ac:spMkLst>
            <pc:docMk/>
            <pc:sldMk cId="462053211" sldId="313"/>
            <ac:spMk id="3" creationId="{F791285D-EDD6-42C7-9009-DB5A071D99CE}"/>
          </ac:spMkLst>
        </pc:spChg>
        <pc:picChg chg="del">
          <ac:chgData name="Zsolt Illes" userId="0519e88d-755a-4c6e-b8b2-9402d9b22509" providerId="ADAL" clId="{7EC35A4E-CCF2-4DFB-97A6-12C21A5DF977}" dt="2019-12-16T15:33:14.599" v="459" actId="478"/>
          <ac:picMkLst>
            <pc:docMk/>
            <pc:sldMk cId="462053211" sldId="313"/>
            <ac:picMk id="6" creationId="{BE20F004-14DF-4948-9BDA-51F12E8EC871}"/>
          </ac:picMkLst>
        </pc:picChg>
        <pc:picChg chg="add mod">
          <ac:chgData name="Zsolt Illes" userId="0519e88d-755a-4c6e-b8b2-9402d9b22509" providerId="ADAL" clId="{7EC35A4E-CCF2-4DFB-97A6-12C21A5DF977}" dt="2019-12-16T15:33:29.240" v="462" actId="1076"/>
          <ac:picMkLst>
            <pc:docMk/>
            <pc:sldMk cId="462053211" sldId="313"/>
            <ac:picMk id="7" creationId="{F782E0E5-D17B-436A-B54F-477D4C49CB07}"/>
          </ac:picMkLst>
        </pc:picChg>
      </pc:sldChg>
      <pc:sldChg chg="addSp delSp modSp add">
        <pc:chgData name="Zsolt Illes" userId="0519e88d-755a-4c6e-b8b2-9402d9b22509" providerId="ADAL" clId="{7EC35A4E-CCF2-4DFB-97A6-12C21A5DF977}" dt="2019-12-16T15:38:01.096" v="531" actId="404"/>
        <pc:sldMkLst>
          <pc:docMk/>
          <pc:sldMk cId="808277296" sldId="314"/>
        </pc:sldMkLst>
        <pc:spChg chg="mod">
          <ac:chgData name="Zsolt Illes" userId="0519e88d-755a-4c6e-b8b2-9402d9b22509" providerId="ADAL" clId="{7EC35A4E-CCF2-4DFB-97A6-12C21A5DF977}" dt="2019-12-16T15:38:01.096" v="531" actId="404"/>
          <ac:spMkLst>
            <pc:docMk/>
            <pc:sldMk cId="808277296" sldId="314"/>
            <ac:spMk id="2" creationId="{36DF89A1-FFA2-4E7C-A1A6-B57E8238325C}"/>
          </ac:spMkLst>
        </pc:spChg>
        <pc:spChg chg="mod">
          <ac:chgData name="Zsolt Illes" userId="0519e88d-755a-4c6e-b8b2-9402d9b22509" providerId="ADAL" clId="{7EC35A4E-CCF2-4DFB-97A6-12C21A5DF977}" dt="2019-12-16T15:35:33.625" v="492" actId="20577"/>
          <ac:spMkLst>
            <pc:docMk/>
            <pc:sldMk cId="808277296" sldId="314"/>
            <ac:spMk id="3" creationId="{F791285D-EDD6-42C7-9009-DB5A071D99CE}"/>
          </ac:spMkLst>
        </pc:spChg>
        <pc:picChg chg="add mod">
          <ac:chgData name="Zsolt Illes" userId="0519e88d-755a-4c6e-b8b2-9402d9b22509" providerId="ADAL" clId="{7EC35A4E-CCF2-4DFB-97A6-12C21A5DF977}" dt="2019-12-16T15:34:22.060" v="480" actId="1076"/>
          <ac:picMkLst>
            <pc:docMk/>
            <pc:sldMk cId="808277296" sldId="314"/>
            <ac:picMk id="6" creationId="{AF8C6377-68CA-4B21-AC26-911850988C92}"/>
          </ac:picMkLst>
        </pc:picChg>
        <pc:picChg chg="del">
          <ac:chgData name="Zsolt Illes" userId="0519e88d-755a-4c6e-b8b2-9402d9b22509" providerId="ADAL" clId="{7EC35A4E-CCF2-4DFB-97A6-12C21A5DF977}" dt="2019-12-16T15:34:02.518" v="476" actId="478"/>
          <ac:picMkLst>
            <pc:docMk/>
            <pc:sldMk cId="808277296" sldId="314"/>
            <ac:picMk id="7" creationId="{F782E0E5-D17B-436A-B54F-477D4C49CB07}"/>
          </ac:picMkLst>
        </pc:picChg>
      </pc:sldChg>
      <pc:sldChg chg="addSp delSp modSp add">
        <pc:chgData name="Zsolt Illes" userId="0519e88d-755a-4c6e-b8b2-9402d9b22509" providerId="ADAL" clId="{7EC35A4E-CCF2-4DFB-97A6-12C21A5DF977}" dt="2019-12-16T15:37:50.116" v="529" actId="404"/>
        <pc:sldMkLst>
          <pc:docMk/>
          <pc:sldMk cId="2717784664" sldId="315"/>
        </pc:sldMkLst>
        <pc:spChg chg="mod">
          <ac:chgData name="Zsolt Illes" userId="0519e88d-755a-4c6e-b8b2-9402d9b22509" providerId="ADAL" clId="{7EC35A4E-CCF2-4DFB-97A6-12C21A5DF977}" dt="2019-12-16T15:37:50.116" v="529" actId="404"/>
          <ac:spMkLst>
            <pc:docMk/>
            <pc:sldMk cId="2717784664" sldId="315"/>
            <ac:spMk id="2" creationId="{36DF89A1-FFA2-4E7C-A1A6-B57E8238325C}"/>
          </ac:spMkLst>
        </pc:spChg>
        <pc:spChg chg="mod">
          <ac:chgData name="Zsolt Illes" userId="0519e88d-755a-4c6e-b8b2-9402d9b22509" providerId="ADAL" clId="{7EC35A4E-CCF2-4DFB-97A6-12C21A5DF977}" dt="2019-12-16T15:36:28.425" v="510"/>
          <ac:spMkLst>
            <pc:docMk/>
            <pc:sldMk cId="2717784664" sldId="315"/>
            <ac:spMk id="3" creationId="{F791285D-EDD6-42C7-9009-DB5A071D99CE}"/>
          </ac:spMkLst>
        </pc:spChg>
        <pc:picChg chg="del">
          <ac:chgData name="Zsolt Illes" userId="0519e88d-755a-4c6e-b8b2-9402d9b22509" providerId="ADAL" clId="{7EC35A4E-CCF2-4DFB-97A6-12C21A5DF977}" dt="2019-12-16T15:35:44.176" v="494" actId="478"/>
          <ac:picMkLst>
            <pc:docMk/>
            <pc:sldMk cId="2717784664" sldId="315"/>
            <ac:picMk id="6" creationId="{AF8C6377-68CA-4B21-AC26-911850988C92}"/>
          </ac:picMkLst>
        </pc:picChg>
        <pc:picChg chg="add mod">
          <ac:chgData name="Zsolt Illes" userId="0519e88d-755a-4c6e-b8b2-9402d9b22509" providerId="ADAL" clId="{7EC35A4E-CCF2-4DFB-97A6-12C21A5DF977}" dt="2019-12-16T15:36:15.870" v="501" actId="1076"/>
          <ac:picMkLst>
            <pc:docMk/>
            <pc:sldMk cId="2717784664" sldId="315"/>
            <ac:picMk id="7" creationId="{CDD2CE86-30B1-4DDE-9BA4-1A70972AAB7C}"/>
          </ac:picMkLst>
        </pc:picChg>
      </pc:sldChg>
      <pc:sldChg chg="addSp delSp modSp add ord">
        <pc:chgData name="Zsolt Illes" userId="0519e88d-755a-4c6e-b8b2-9402d9b22509" providerId="ADAL" clId="{7EC35A4E-CCF2-4DFB-97A6-12C21A5DF977}" dt="2019-12-16T15:40:35.583" v="584" actId="20577"/>
        <pc:sldMkLst>
          <pc:docMk/>
          <pc:sldMk cId="2907871568" sldId="316"/>
        </pc:sldMkLst>
        <pc:spChg chg="mod">
          <ac:chgData name="Zsolt Illes" userId="0519e88d-755a-4c6e-b8b2-9402d9b22509" providerId="ADAL" clId="{7EC35A4E-CCF2-4DFB-97A6-12C21A5DF977}" dt="2019-12-16T15:39:59.037" v="559"/>
          <ac:spMkLst>
            <pc:docMk/>
            <pc:sldMk cId="2907871568" sldId="316"/>
            <ac:spMk id="2" creationId="{36DF89A1-FFA2-4E7C-A1A6-B57E8238325C}"/>
          </ac:spMkLst>
        </pc:spChg>
        <pc:spChg chg="mod">
          <ac:chgData name="Zsolt Illes" userId="0519e88d-755a-4c6e-b8b2-9402d9b22509" providerId="ADAL" clId="{7EC35A4E-CCF2-4DFB-97A6-12C21A5DF977}" dt="2019-12-16T15:40:35.583" v="584" actId="20577"/>
          <ac:spMkLst>
            <pc:docMk/>
            <pc:sldMk cId="2907871568" sldId="316"/>
            <ac:spMk id="3" creationId="{F791285D-EDD6-42C7-9009-DB5A071D99CE}"/>
          </ac:spMkLst>
        </pc:spChg>
        <pc:picChg chg="add del">
          <ac:chgData name="Zsolt Illes" userId="0519e88d-755a-4c6e-b8b2-9402d9b22509" providerId="ADAL" clId="{7EC35A4E-CCF2-4DFB-97A6-12C21A5DF977}" dt="2019-12-16T15:39:23.805" v="549" actId="478"/>
          <ac:picMkLst>
            <pc:docMk/>
            <pc:sldMk cId="2907871568" sldId="316"/>
            <ac:picMk id="6" creationId="{1ACE0EED-8C33-4600-8AA2-37FAB99FCB33}"/>
          </ac:picMkLst>
        </pc:picChg>
        <pc:picChg chg="del">
          <ac:chgData name="Zsolt Illes" userId="0519e88d-755a-4c6e-b8b2-9402d9b22509" providerId="ADAL" clId="{7EC35A4E-CCF2-4DFB-97A6-12C21A5DF977}" dt="2019-12-16T15:39:25.162" v="550" actId="478"/>
          <ac:picMkLst>
            <pc:docMk/>
            <pc:sldMk cId="2907871568" sldId="316"/>
            <ac:picMk id="7" creationId="{CDD2CE86-30B1-4DDE-9BA4-1A70972AAB7C}"/>
          </ac:picMkLst>
        </pc:picChg>
        <pc:picChg chg="add mod">
          <ac:chgData name="Zsolt Illes" userId="0519e88d-755a-4c6e-b8b2-9402d9b22509" providerId="ADAL" clId="{7EC35A4E-CCF2-4DFB-97A6-12C21A5DF977}" dt="2019-12-16T15:39:46.192" v="556" actId="1076"/>
          <ac:picMkLst>
            <pc:docMk/>
            <pc:sldMk cId="2907871568" sldId="316"/>
            <ac:picMk id="8" creationId="{36E93DF1-23AB-4221-81A8-F5DDB0A3C2D6}"/>
          </ac:picMkLst>
        </pc:picChg>
      </pc:sldChg>
      <pc:sldChg chg="delSp add del">
        <pc:chgData name="Zsolt Illes" userId="0519e88d-755a-4c6e-b8b2-9402d9b22509" providerId="ADAL" clId="{7EC35A4E-CCF2-4DFB-97A6-12C21A5DF977}" dt="2019-12-16T15:36:58.426" v="513" actId="47"/>
        <pc:sldMkLst>
          <pc:docMk/>
          <pc:sldMk cId="3069334529" sldId="316"/>
        </pc:sldMkLst>
        <pc:picChg chg="del">
          <ac:chgData name="Zsolt Illes" userId="0519e88d-755a-4c6e-b8b2-9402d9b22509" providerId="ADAL" clId="{7EC35A4E-CCF2-4DFB-97A6-12C21A5DF977}" dt="2019-12-16T15:36:53.051" v="512" actId="478"/>
          <ac:picMkLst>
            <pc:docMk/>
            <pc:sldMk cId="3069334529" sldId="316"/>
            <ac:picMk id="7" creationId="{CDD2CE86-30B1-4DDE-9BA4-1A70972AAB7C}"/>
          </ac:picMkLst>
        </pc:picChg>
      </pc:sldChg>
      <pc:sldChg chg="modSp add modTransition">
        <pc:chgData name="Zsolt Illes" userId="0519e88d-755a-4c6e-b8b2-9402d9b22509" providerId="ADAL" clId="{7EC35A4E-CCF2-4DFB-97A6-12C21A5DF977}" dt="2019-12-16T15:41:51.367" v="700" actId="20577"/>
        <pc:sldMkLst>
          <pc:docMk/>
          <pc:sldMk cId="2077692017" sldId="317"/>
        </pc:sldMkLst>
        <pc:spChg chg="mod">
          <ac:chgData name="Zsolt Illes" userId="0519e88d-755a-4c6e-b8b2-9402d9b22509" providerId="ADAL" clId="{7EC35A4E-CCF2-4DFB-97A6-12C21A5DF977}" dt="2019-12-16T15:41:35.986" v="639" actId="20577"/>
          <ac:spMkLst>
            <pc:docMk/>
            <pc:sldMk cId="2077692017" sldId="317"/>
            <ac:spMk id="4" creationId="{00E8BE59-286A-4055-A2BF-A0835F865302}"/>
          </ac:spMkLst>
        </pc:spChg>
        <pc:spChg chg="mod">
          <ac:chgData name="Zsolt Illes" userId="0519e88d-755a-4c6e-b8b2-9402d9b22509" providerId="ADAL" clId="{7EC35A4E-CCF2-4DFB-97A6-12C21A5DF977}" dt="2019-12-16T15:41:51.367" v="700" actId="20577"/>
          <ac:spMkLst>
            <pc:docMk/>
            <pc:sldMk cId="2077692017" sldId="317"/>
            <ac:spMk id="5" creationId="{E0ABB84B-84C1-4525-A762-9FA99ADA7CAF}"/>
          </ac:spMkLst>
        </pc:spChg>
      </pc:sldChg>
      <pc:sldChg chg="modSp add">
        <pc:chgData name="Zsolt Illes" userId="0519e88d-755a-4c6e-b8b2-9402d9b22509" providerId="ADAL" clId="{7EC35A4E-CCF2-4DFB-97A6-12C21A5DF977}" dt="2019-12-16T15:47:17.722" v="959" actId="20577"/>
        <pc:sldMkLst>
          <pc:docMk/>
          <pc:sldMk cId="2106131785" sldId="318"/>
        </pc:sldMkLst>
        <pc:spChg chg="mod">
          <ac:chgData name="Zsolt Illes" userId="0519e88d-755a-4c6e-b8b2-9402d9b22509" providerId="ADAL" clId="{7EC35A4E-CCF2-4DFB-97A6-12C21A5DF977}" dt="2019-12-16T15:47:17.722" v="959" actId="20577"/>
          <ac:spMkLst>
            <pc:docMk/>
            <pc:sldMk cId="2106131785" sldId="318"/>
            <ac:spMk id="2" creationId="{DE65FC8D-88C3-44B7-8187-E50AD2AEEBCF}"/>
          </ac:spMkLst>
        </pc:spChg>
        <pc:spChg chg="mod">
          <ac:chgData name="Zsolt Illes" userId="0519e88d-755a-4c6e-b8b2-9402d9b22509" providerId="ADAL" clId="{7EC35A4E-CCF2-4DFB-97A6-12C21A5DF977}" dt="2019-12-16T15:43:37.537" v="760"/>
          <ac:spMkLst>
            <pc:docMk/>
            <pc:sldMk cId="2106131785" sldId="318"/>
            <ac:spMk id="3" creationId="{A59776B3-35B4-44CF-8DC7-B994C594CA74}"/>
          </ac:spMkLst>
        </pc:spChg>
      </pc:sldChg>
      <pc:sldChg chg="addSp modSp add">
        <pc:chgData name="Zsolt Illes" userId="0519e88d-755a-4c6e-b8b2-9402d9b22509" providerId="ADAL" clId="{7EC35A4E-CCF2-4DFB-97A6-12C21A5DF977}" dt="2019-12-16T15:47:21.824" v="960" actId="20577"/>
        <pc:sldMkLst>
          <pc:docMk/>
          <pc:sldMk cId="553759491" sldId="319"/>
        </pc:sldMkLst>
        <pc:spChg chg="mod">
          <ac:chgData name="Zsolt Illes" userId="0519e88d-755a-4c6e-b8b2-9402d9b22509" providerId="ADAL" clId="{7EC35A4E-CCF2-4DFB-97A6-12C21A5DF977}" dt="2019-12-16T15:47:21.824" v="960" actId="20577"/>
          <ac:spMkLst>
            <pc:docMk/>
            <pc:sldMk cId="553759491" sldId="319"/>
            <ac:spMk id="2" creationId="{DE65FC8D-88C3-44B7-8187-E50AD2AEEBCF}"/>
          </ac:spMkLst>
        </pc:spChg>
        <pc:spChg chg="mod">
          <ac:chgData name="Zsolt Illes" userId="0519e88d-755a-4c6e-b8b2-9402d9b22509" providerId="ADAL" clId="{7EC35A4E-CCF2-4DFB-97A6-12C21A5DF977}" dt="2019-12-16T15:43:58.803" v="771" actId="20577"/>
          <ac:spMkLst>
            <pc:docMk/>
            <pc:sldMk cId="553759491" sldId="319"/>
            <ac:spMk id="3" creationId="{A59776B3-35B4-44CF-8DC7-B994C594CA74}"/>
          </ac:spMkLst>
        </pc:spChg>
        <pc:picChg chg="add">
          <ac:chgData name="Zsolt Illes" userId="0519e88d-755a-4c6e-b8b2-9402d9b22509" providerId="ADAL" clId="{7EC35A4E-CCF2-4DFB-97A6-12C21A5DF977}" dt="2019-12-16T15:44:01.644" v="772"/>
          <ac:picMkLst>
            <pc:docMk/>
            <pc:sldMk cId="553759491" sldId="319"/>
            <ac:picMk id="4" creationId="{84ECBD43-4A1D-4450-B326-FAF430E0B992}"/>
          </ac:picMkLst>
        </pc:picChg>
        <pc:picChg chg="add">
          <ac:chgData name="Zsolt Illes" userId="0519e88d-755a-4c6e-b8b2-9402d9b22509" providerId="ADAL" clId="{7EC35A4E-CCF2-4DFB-97A6-12C21A5DF977}" dt="2019-12-16T15:44:03.883" v="773"/>
          <ac:picMkLst>
            <pc:docMk/>
            <pc:sldMk cId="553759491" sldId="319"/>
            <ac:picMk id="5" creationId="{CEB65906-9012-4D26-9BBE-D77C5BE79BFD}"/>
          </ac:picMkLst>
        </pc:picChg>
      </pc:sldChg>
      <pc:sldChg chg="addSp modSp add ord">
        <pc:chgData name="Zsolt Illes" userId="0519e88d-755a-4c6e-b8b2-9402d9b22509" providerId="ADAL" clId="{7EC35A4E-CCF2-4DFB-97A6-12C21A5DF977}" dt="2019-12-16T15:47:26.905" v="961" actId="20577"/>
        <pc:sldMkLst>
          <pc:docMk/>
          <pc:sldMk cId="3744038633" sldId="320"/>
        </pc:sldMkLst>
        <pc:spChg chg="mod">
          <ac:chgData name="Zsolt Illes" userId="0519e88d-755a-4c6e-b8b2-9402d9b22509" providerId="ADAL" clId="{7EC35A4E-CCF2-4DFB-97A6-12C21A5DF977}" dt="2019-12-16T15:47:26.905" v="961" actId="20577"/>
          <ac:spMkLst>
            <pc:docMk/>
            <pc:sldMk cId="3744038633" sldId="320"/>
            <ac:spMk id="2" creationId="{DE65FC8D-88C3-44B7-8187-E50AD2AEEBCF}"/>
          </ac:spMkLst>
        </pc:spChg>
        <pc:spChg chg="mod">
          <ac:chgData name="Zsolt Illes" userId="0519e88d-755a-4c6e-b8b2-9402d9b22509" providerId="ADAL" clId="{7EC35A4E-CCF2-4DFB-97A6-12C21A5DF977}" dt="2019-12-16T15:44:48.933" v="830" actId="20577"/>
          <ac:spMkLst>
            <pc:docMk/>
            <pc:sldMk cId="3744038633" sldId="320"/>
            <ac:spMk id="3" creationId="{A59776B3-35B4-44CF-8DC7-B994C594CA74}"/>
          </ac:spMkLst>
        </pc:spChg>
        <pc:spChg chg="add mod">
          <ac:chgData name="Zsolt Illes" userId="0519e88d-755a-4c6e-b8b2-9402d9b22509" providerId="ADAL" clId="{7EC35A4E-CCF2-4DFB-97A6-12C21A5DF977}" dt="2019-12-16T15:45:14.027" v="850" actId="1036"/>
          <ac:spMkLst>
            <pc:docMk/>
            <pc:sldMk cId="3744038633" sldId="320"/>
            <ac:spMk id="5" creationId="{3086D353-1FBF-4F7D-A77D-39BAAF4F5CAE}"/>
          </ac:spMkLst>
        </pc:spChg>
        <pc:spChg chg="add mod">
          <ac:chgData name="Zsolt Illes" userId="0519e88d-755a-4c6e-b8b2-9402d9b22509" providerId="ADAL" clId="{7EC35A4E-CCF2-4DFB-97A6-12C21A5DF977}" dt="2019-12-16T15:45:14.027" v="850" actId="1036"/>
          <ac:spMkLst>
            <pc:docMk/>
            <pc:sldMk cId="3744038633" sldId="320"/>
            <ac:spMk id="6" creationId="{D388A730-C157-40F6-A47E-5E49C8232AD1}"/>
          </ac:spMkLst>
        </pc:spChg>
        <pc:spChg chg="add mod">
          <ac:chgData name="Zsolt Illes" userId="0519e88d-755a-4c6e-b8b2-9402d9b22509" providerId="ADAL" clId="{7EC35A4E-CCF2-4DFB-97A6-12C21A5DF977}" dt="2019-12-16T15:45:14.027" v="850" actId="1036"/>
          <ac:spMkLst>
            <pc:docMk/>
            <pc:sldMk cId="3744038633" sldId="320"/>
            <ac:spMk id="7" creationId="{D1D62DB7-D4D8-4F7E-BFB4-06B1D417D6A2}"/>
          </ac:spMkLst>
        </pc:spChg>
        <pc:spChg chg="add mod">
          <ac:chgData name="Zsolt Illes" userId="0519e88d-755a-4c6e-b8b2-9402d9b22509" providerId="ADAL" clId="{7EC35A4E-CCF2-4DFB-97A6-12C21A5DF977}" dt="2019-12-16T15:45:14.027" v="850" actId="1036"/>
          <ac:spMkLst>
            <pc:docMk/>
            <pc:sldMk cId="3744038633" sldId="320"/>
            <ac:spMk id="8" creationId="{ED0D94A4-2814-48F6-9CC3-F754C0AFF1BD}"/>
          </ac:spMkLst>
        </pc:spChg>
        <pc:spChg chg="add mod">
          <ac:chgData name="Zsolt Illes" userId="0519e88d-755a-4c6e-b8b2-9402d9b22509" providerId="ADAL" clId="{7EC35A4E-CCF2-4DFB-97A6-12C21A5DF977}" dt="2019-12-16T15:45:14.027" v="850" actId="1036"/>
          <ac:spMkLst>
            <pc:docMk/>
            <pc:sldMk cId="3744038633" sldId="320"/>
            <ac:spMk id="9" creationId="{28F66034-1279-4AEF-ABB3-8126A36FFA95}"/>
          </ac:spMkLst>
        </pc:spChg>
        <pc:picChg chg="add mod">
          <ac:chgData name="Zsolt Illes" userId="0519e88d-755a-4c6e-b8b2-9402d9b22509" providerId="ADAL" clId="{7EC35A4E-CCF2-4DFB-97A6-12C21A5DF977}" dt="2019-12-16T15:45:14.027" v="850" actId="1036"/>
          <ac:picMkLst>
            <pc:docMk/>
            <pc:sldMk cId="3744038633" sldId="320"/>
            <ac:picMk id="4" creationId="{4B563726-5BEB-4D9F-9F90-E9C13BBF3933}"/>
          </ac:picMkLst>
        </pc:picChg>
      </pc:sldChg>
      <pc:sldChg chg="addSp delSp modSp add">
        <pc:chgData name="Zsolt Illes" userId="0519e88d-755a-4c6e-b8b2-9402d9b22509" providerId="ADAL" clId="{7EC35A4E-CCF2-4DFB-97A6-12C21A5DF977}" dt="2019-12-16T15:47:30.709" v="962" actId="20577"/>
        <pc:sldMkLst>
          <pc:docMk/>
          <pc:sldMk cId="3081180962" sldId="321"/>
        </pc:sldMkLst>
        <pc:spChg chg="mod">
          <ac:chgData name="Zsolt Illes" userId="0519e88d-755a-4c6e-b8b2-9402d9b22509" providerId="ADAL" clId="{7EC35A4E-CCF2-4DFB-97A6-12C21A5DF977}" dt="2019-12-16T15:47:30.709" v="962" actId="20577"/>
          <ac:spMkLst>
            <pc:docMk/>
            <pc:sldMk cId="3081180962" sldId="321"/>
            <ac:spMk id="2" creationId="{DE65FC8D-88C3-44B7-8187-E50AD2AEEBCF}"/>
          </ac:spMkLst>
        </pc:spChg>
        <pc:spChg chg="mod">
          <ac:chgData name="Zsolt Illes" userId="0519e88d-755a-4c6e-b8b2-9402d9b22509" providerId="ADAL" clId="{7EC35A4E-CCF2-4DFB-97A6-12C21A5DF977}" dt="2019-12-16T15:45:36.360" v="866" actId="20577"/>
          <ac:spMkLst>
            <pc:docMk/>
            <pc:sldMk cId="3081180962" sldId="321"/>
            <ac:spMk id="3" creationId="{A59776B3-35B4-44CF-8DC7-B994C594CA74}"/>
          </ac:spMkLst>
        </pc:spChg>
        <pc:spChg chg="del">
          <ac:chgData name="Zsolt Illes" userId="0519e88d-755a-4c6e-b8b2-9402d9b22509" providerId="ADAL" clId="{7EC35A4E-CCF2-4DFB-97A6-12C21A5DF977}" dt="2019-12-16T15:45:41.114" v="867" actId="478"/>
          <ac:spMkLst>
            <pc:docMk/>
            <pc:sldMk cId="3081180962" sldId="321"/>
            <ac:spMk id="5" creationId="{3086D353-1FBF-4F7D-A77D-39BAAF4F5CAE}"/>
          </ac:spMkLst>
        </pc:spChg>
        <pc:spChg chg="del">
          <ac:chgData name="Zsolt Illes" userId="0519e88d-755a-4c6e-b8b2-9402d9b22509" providerId="ADAL" clId="{7EC35A4E-CCF2-4DFB-97A6-12C21A5DF977}" dt="2019-12-16T15:45:41.114" v="867" actId="478"/>
          <ac:spMkLst>
            <pc:docMk/>
            <pc:sldMk cId="3081180962" sldId="321"/>
            <ac:spMk id="6" creationId="{D388A730-C157-40F6-A47E-5E49C8232AD1}"/>
          </ac:spMkLst>
        </pc:spChg>
        <pc:spChg chg="del">
          <ac:chgData name="Zsolt Illes" userId="0519e88d-755a-4c6e-b8b2-9402d9b22509" providerId="ADAL" clId="{7EC35A4E-CCF2-4DFB-97A6-12C21A5DF977}" dt="2019-12-16T15:45:41.114" v="867" actId="478"/>
          <ac:spMkLst>
            <pc:docMk/>
            <pc:sldMk cId="3081180962" sldId="321"/>
            <ac:spMk id="7" creationId="{D1D62DB7-D4D8-4F7E-BFB4-06B1D417D6A2}"/>
          </ac:spMkLst>
        </pc:spChg>
        <pc:spChg chg="del">
          <ac:chgData name="Zsolt Illes" userId="0519e88d-755a-4c6e-b8b2-9402d9b22509" providerId="ADAL" clId="{7EC35A4E-CCF2-4DFB-97A6-12C21A5DF977}" dt="2019-12-16T15:45:41.114" v="867" actId="478"/>
          <ac:spMkLst>
            <pc:docMk/>
            <pc:sldMk cId="3081180962" sldId="321"/>
            <ac:spMk id="8" creationId="{ED0D94A4-2814-48F6-9CC3-F754C0AFF1BD}"/>
          </ac:spMkLst>
        </pc:spChg>
        <pc:spChg chg="del">
          <ac:chgData name="Zsolt Illes" userId="0519e88d-755a-4c6e-b8b2-9402d9b22509" providerId="ADAL" clId="{7EC35A4E-CCF2-4DFB-97A6-12C21A5DF977}" dt="2019-12-16T15:45:41.114" v="867" actId="478"/>
          <ac:spMkLst>
            <pc:docMk/>
            <pc:sldMk cId="3081180962" sldId="321"/>
            <ac:spMk id="9" creationId="{28F66034-1279-4AEF-ABB3-8126A36FFA95}"/>
          </ac:spMkLst>
        </pc:spChg>
        <pc:spChg chg="add del">
          <ac:chgData name="Zsolt Illes" userId="0519e88d-755a-4c6e-b8b2-9402d9b22509" providerId="ADAL" clId="{7EC35A4E-CCF2-4DFB-97A6-12C21A5DF977}" dt="2019-12-16T15:45:55.042" v="869"/>
          <ac:spMkLst>
            <pc:docMk/>
            <pc:sldMk cId="3081180962" sldId="321"/>
            <ac:spMk id="13" creationId="{3DCB5F84-43EA-497F-B758-421855BF16F3}"/>
          </ac:spMkLst>
        </pc:spChg>
        <pc:spChg chg="add del">
          <ac:chgData name="Zsolt Illes" userId="0519e88d-755a-4c6e-b8b2-9402d9b22509" providerId="ADAL" clId="{7EC35A4E-CCF2-4DFB-97A6-12C21A5DF977}" dt="2019-12-16T15:45:55.042" v="869"/>
          <ac:spMkLst>
            <pc:docMk/>
            <pc:sldMk cId="3081180962" sldId="321"/>
            <ac:spMk id="14" creationId="{BA069100-158B-40D9-AC14-42558C945092}"/>
          </ac:spMkLst>
        </pc:spChg>
        <pc:spChg chg="add del">
          <ac:chgData name="Zsolt Illes" userId="0519e88d-755a-4c6e-b8b2-9402d9b22509" providerId="ADAL" clId="{7EC35A4E-CCF2-4DFB-97A6-12C21A5DF977}" dt="2019-12-16T15:45:55.042" v="869"/>
          <ac:spMkLst>
            <pc:docMk/>
            <pc:sldMk cId="3081180962" sldId="321"/>
            <ac:spMk id="15" creationId="{F5B7F5F9-785D-41EF-98F4-E62CFD18CD8A}"/>
          </ac:spMkLst>
        </pc:spChg>
        <pc:spChg chg="add del mod">
          <ac:chgData name="Zsolt Illes" userId="0519e88d-755a-4c6e-b8b2-9402d9b22509" providerId="ADAL" clId="{7EC35A4E-CCF2-4DFB-97A6-12C21A5DF977}" dt="2019-12-16T15:46:01.372" v="876" actId="1035"/>
          <ac:spMkLst>
            <pc:docMk/>
            <pc:sldMk cId="3081180962" sldId="321"/>
            <ac:spMk id="20" creationId="{D64E2C6F-4765-44EC-8CA6-A3D62602C896}"/>
          </ac:spMkLst>
        </pc:spChg>
        <pc:spChg chg="add del mod">
          <ac:chgData name="Zsolt Illes" userId="0519e88d-755a-4c6e-b8b2-9402d9b22509" providerId="ADAL" clId="{7EC35A4E-CCF2-4DFB-97A6-12C21A5DF977}" dt="2019-12-16T15:46:01.372" v="876" actId="1035"/>
          <ac:spMkLst>
            <pc:docMk/>
            <pc:sldMk cId="3081180962" sldId="321"/>
            <ac:spMk id="21" creationId="{909E0483-0270-4BC2-B1E7-A8840780AF91}"/>
          </ac:spMkLst>
        </pc:spChg>
        <pc:spChg chg="add del mod">
          <ac:chgData name="Zsolt Illes" userId="0519e88d-755a-4c6e-b8b2-9402d9b22509" providerId="ADAL" clId="{7EC35A4E-CCF2-4DFB-97A6-12C21A5DF977}" dt="2019-12-16T15:46:01.372" v="876" actId="1035"/>
          <ac:spMkLst>
            <pc:docMk/>
            <pc:sldMk cId="3081180962" sldId="321"/>
            <ac:spMk id="22" creationId="{48BE27C3-FDC6-462D-8F26-0810F9B3503A}"/>
          </ac:spMkLst>
        </pc:spChg>
        <pc:grpChg chg="add del">
          <ac:chgData name="Zsolt Illes" userId="0519e88d-755a-4c6e-b8b2-9402d9b22509" providerId="ADAL" clId="{7EC35A4E-CCF2-4DFB-97A6-12C21A5DF977}" dt="2019-12-16T15:45:55.042" v="869"/>
          <ac:grpSpMkLst>
            <pc:docMk/>
            <pc:sldMk cId="3081180962" sldId="321"/>
            <ac:grpSpMk id="10" creationId="{2B75DC45-FDF8-44A6-9C87-C0088226D063}"/>
          </ac:grpSpMkLst>
        </pc:grpChg>
        <pc:grpChg chg="add del mod">
          <ac:chgData name="Zsolt Illes" userId="0519e88d-755a-4c6e-b8b2-9402d9b22509" providerId="ADAL" clId="{7EC35A4E-CCF2-4DFB-97A6-12C21A5DF977}" dt="2019-12-16T15:46:04.482" v="877" actId="478"/>
          <ac:grpSpMkLst>
            <pc:docMk/>
            <pc:sldMk cId="3081180962" sldId="321"/>
            <ac:grpSpMk id="17" creationId="{F497BC58-AEE7-4D03-B8BA-ABB85A66B864}"/>
          </ac:grpSpMkLst>
        </pc:grpChg>
        <pc:picChg chg="del">
          <ac:chgData name="Zsolt Illes" userId="0519e88d-755a-4c6e-b8b2-9402d9b22509" providerId="ADAL" clId="{7EC35A4E-CCF2-4DFB-97A6-12C21A5DF977}" dt="2019-12-16T15:45:41.114" v="867" actId="478"/>
          <ac:picMkLst>
            <pc:docMk/>
            <pc:sldMk cId="3081180962" sldId="321"/>
            <ac:picMk id="4" creationId="{4B563726-5BEB-4D9F-9F90-E9C13BBF3933}"/>
          </ac:picMkLst>
        </pc:picChg>
        <pc:picChg chg="add del mod">
          <ac:chgData name="Zsolt Illes" userId="0519e88d-755a-4c6e-b8b2-9402d9b22509" providerId="ADAL" clId="{7EC35A4E-CCF2-4DFB-97A6-12C21A5DF977}" dt="2019-12-16T15:46:01.372" v="876" actId="1035"/>
          <ac:picMkLst>
            <pc:docMk/>
            <pc:sldMk cId="3081180962" sldId="321"/>
            <ac:picMk id="16" creationId="{BA5726BC-8CDA-4968-AD53-7764D64B8C12}"/>
          </ac:picMkLst>
        </pc:picChg>
      </pc:sldChg>
      <pc:sldChg chg="modSp add">
        <pc:chgData name="Zsolt Illes" userId="0519e88d-755a-4c6e-b8b2-9402d9b22509" providerId="ADAL" clId="{7EC35A4E-CCF2-4DFB-97A6-12C21A5DF977}" dt="2019-12-16T15:46:43.823" v="954" actId="20577"/>
        <pc:sldMkLst>
          <pc:docMk/>
          <pc:sldMk cId="4001585882" sldId="322"/>
        </pc:sldMkLst>
        <pc:spChg chg="mod">
          <ac:chgData name="Zsolt Illes" userId="0519e88d-755a-4c6e-b8b2-9402d9b22509" providerId="ADAL" clId="{7EC35A4E-CCF2-4DFB-97A6-12C21A5DF977}" dt="2019-12-16T15:46:32.572" v="914" actId="20577"/>
          <ac:spMkLst>
            <pc:docMk/>
            <pc:sldMk cId="4001585882" sldId="322"/>
            <ac:spMk id="4" creationId="{00E8BE59-286A-4055-A2BF-A0835F865302}"/>
          </ac:spMkLst>
        </pc:spChg>
        <pc:spChg chg="mod">
          <ac:chgData name="Zsolt Illes" userId="0519e88d-755a-4c6e-b8b2-9402d9b22509" providerId="ADAL" clId="{7EC35A4E-CCF2-4DFB-97A6-12C21A5DF977}" dt="2019-12-16T15:46:43.823" v="954" actId="20577"/>
          <ac:spMkLst>
            <pc:docMk/>
            <pc:sldMk cId="4001585882" sldId="322"/>
            <ac:spMk id="5" creationId="{E0ABB84B-84C1-4525-A762-9FA99ADA7CAF}"/>
          </ac:spMkLst>
        </pc:spChg>
      </pc:sldChg>
      <pc:sldChg chg="addSp delSp modSp add">
        <pc:chgData name="Zsolt Illes" userId="0519e88d-755a-4c6e-b8b2-9402d9b22509" providerId="ADAL" clId="{7EC35A4E-CCF2-4DFB-97A6-12C21A5DF977}" dt="2019-12-16T15:50:19.969" v="1023" actId="1076"/>
        <pc:sldMkLst>
          <pc:docMk/>
          <pc:sldMk cId="250284862" sldId="323"/>
        </pc:sldMkLst>
        <pc:spChg chg="mod">
          <ac:chgData name="Zsolt Illes" userId="0519e88d-755a-4c6e-b8b2-9402d9b22509" providerId="ADAL" clId="{7EC35A4E-CCF2-4DFB-97A6-12C21A5DF977}" dt="2019-12-16T15:49:28.964" v="1005" actId="404"/>
          <ac:spMkLst>
            <pc:docMk/>
            <pc:sldMk cId="250284862" sldId="323"/>
            <ac:spMk id="2" creationId="{36DF89A1-FFA2-4E7C-A1A6-B57E8238325C}"/>
          </ac:spMkLst>
        </pc:spChg>
        <pc:spChg chg="mod">
          <ac:chgData name="Zsolt Illes" userId="0519e88d-755a-4c6e-b8b2-9402d9b22509" providerId="ADAL" clId="{7EC35A4E-CCF2-4DFB-97A6-12C21A5DF977}" dt="2019-12-16T15:49:55.341" v="1018" actId="6549"/>
          <ac:spMkLst>
            <pc:docMk/>
            <pc:sldMk cId="250284862" sldId="323"/>
            <ac:spMk id="3" creationId="{F791285D-EDD6-42C7-9009-DB5A071D99CE}"/>
          </ac:spMkLst>
        </pc:spChg>
        <pc:picChg chg="del">
          <ac:chgData name="Zsolt Illes" userId="0519e88d-755a-4c6e-b8b2-9402d9b22509" providerId="ADAL" clId="{7EC35A4E-CCF2-4DFB-97A6-12C21A5DF977}" dt="2019-12-16T15:50:08.981" v="1019" actId="478"/>
          <ac:picMkLst>
            <pc:docMk/>
            <pc:sldMk cId="250284862" sldId="323"/>
            <ac:picMk id="5" creationId="{AF7FB617-A9DA-4D45-B6C9-44BA94FA7CAA}"/>
          </ac:picMkLst>
        </pc:picChg>
        <pc:picChg chg="add mod">
          <ac:chgData name="Zsolt Illes" userId="0519e88d-755a-4c6e-b8b2-9402d9b22509" providerId="ADAL" clId="{7EC35A4E-CCF2-4DFB-97A6-12C21A5DF977}" dt="2019-12-16T15:50:19.969" v="1023" actId="1076"/>
          <ac:picMkLst>
            <pc:docMk/>
            <pc:sldMk cId="250284862" sldId="323"/>
            <ac:picMk id="6" creationId="{9A76B281-6958-464F-AA10-FC3608A2F6F5}"/>
          </ac:picMkLst>
        </pc:picChg>
      </pc:sldChg>
      <pc:sldChg chg="addSp delSp modSp add">
        <pc:chgData name="Zsolt Illes" userId="0519e88d-755a-4c6e-b8b2-9402d9b22509" providerId="ADAL" clId="{7EC35A4E-CCF2-4DFB-97A6-12C21A5DF977}" dt="2019-12-16T15:50:46.733" v="1033"/>
        <pc:sldMkLst>
          <pc:docMk/>
          <pc:sldMk cId="2094210040" sldId="324"/>
        </pc:sldMkLst>
        <pc:spChg chg="mod">
          <ac:chgData name="Zsolt Illes" userId="0519e88d-755a-4c6e-b8b2-9402d9b22509" providerId="ADAL" clId="{7EC35A4E-CCF2-4DFB-97A6-12C21A5DF977}" dt="2019-12-16T15:50:46.733" v="1033"/>
          <ac:spMkLst>
            <pc:docMk/>
            <pc:sldMk cId="2094210040" sldId="324"/>
            <ac:spMk id="3" creationId="{F791285D-EDD6-42C7-9009-DB5A071D99CE}"/>
          </ac:spMkLst>
        </pc:spChg>
        <pc:picChg chg="del">
          <ac:chgData name="Zsolt Illes" userId="0519e88d-755a-4c6e-b8b2-9402d9b22509" providerId="ADAL" clId="{7EC35A4E-CCF2-4DFB-97A6-12C21A5DF977}" dt="2019-12-16T15:50:28.555" v="1024" actId="478"/>
          <ac:picMkLst>
            <pc:docMk/>
            <pc:sldMk cId="2094210040" sldId="324"/>
            <ac:picMk id="5" creationId="{AF7FB617-A9DA-4D45-B6C9-44BA94FA7CAA}"/>
          </ac:picMkLst>
        </pc:picChg>
        <pc:picChg chg="add mod">
          <ac:chgData name="Zsolt Illes" userId="0519e88d-755a-4c6e-b8b2-9402d9b22509" providerId="ADAL" clId="{7EC35A4E-CCF2-4DFB-97A6-12C21A5DF977}" dt="2019-12-16T15:50:38.507" v="1027" actId="1076"/>
          <ac:picMkLst>
            <pc:docMk/>
            <pc:sldMk cId="2094210040" sldId="324"/>
            <ac:picMk id="6" creationId="{D94B383F-4DFB-4F4E-BF3E-7D70053DBF36}"/>
          </ac:picMkLst>
        </pc:picChg>
      </pc:sldChg>
      <pc:sldChg chg="addSp delSp modSp add">
        <pc:chgData name="Zsolt Illes" userId="0519e88d-755a-4c6e-b8b2-9402d9b22509" providerId="ADAL" clId="{7EC35A4E-CCF2-4DFB-97A6-12C21A5DF977}" dt="2019-12-16T15:51:24.690" v="1046"/>
        <pc:sldMkLst>
          <pc:docMk/>
          <pc:sldMk cId="826017396" sldId="325"/>
        </pc:sldMkLst>
        <pc:spChg chg="mod">
          <ac:chgData name="Zsolt Illes" userId="0519e88d-755a-4c6e-b8b2-9402d9b22509" providerId="ADAL" clId="{7EC35A4E-CCF2-4DFB-97A6-12C21A5DF977}" dt="2019-12-16T15:51:24.690" v="1046"/>
          <ac:spMkLst>
            <pc:docMk/>
            <pc:sldMk cId="826017396" sldId="325"/>
            <ac:spMk id="3" creationId="{F791285D-EDD6-42C7-9009-DB5A071D99CE}"/>
          </ac:spMkLst>
        </pc:spChg>
        <pc:picChg chg="del">
          <ac:chgData name="Zsolt Illes" userId="0519e88d-755a-4c6e-b8b2-9402d9b22509" providerId="ADAL" clId="{7EC35A4E-CCF2-4DFB-97A6-12C21A5DF977}" dt="2019-12-16T15:50:58.754" v="1035" actId="478"/>
          <ac:picMkLst>
            <pc:docMk/>
            <pc:sldMk cId="826017396" sldId="325"/>
            <ac:picMk id="6" creationId="{D94B383F-4DFB-4F4E-BF3E-7D70053DBF36}"/>
          </ac:picMkLst>
        </pc:picChg>
        <pc:picChg chg="add mod">
          <ac:chgData name="Zsolt Illes" userId="0519e88d-755a-4c6e-b8b2-9402d9b22509" providerId="ADAL" clId="{7EC35A4E-CCF2-4DFB-97A6-12C21A5DF977}" dt="2019-12-16T15:51:18.278" v="1041" actId="1076"/>
          <ac:picMkLst>
            <pc:docMk/>
            <pc:sldMk cId="826017396" sldId="325"/>
            <ac:picMk id="7" creationId="{35C46B5E-EEA9-4384-9B84-11DB23A1A798}"/>
          </ac:picMkLst>
        </pc:picChg>
      </pc:sldChg>
      <pc:sldChg chg="modSp add">
        <pc:chgData name="Zsolt Illes" userId="0519e88d-755a-4c6e-b8b2-9402d9b22509" providerId="ADAL" clId="{7EC35A4E-CCF2-4DFB-97A6-12C21A5DF977}" dt="2019-12-16T15:52:01.994" v="1106" actId="20577"/>
        <pc:sldMkLst>
          <pc:docMk/>
          <pc:sldMk cId="3909838775" sldId="326"/>
        </pc:sldMkLst>
        <pc:spChg chg="mod">
          <ac:chgData name="Zsolt Illes" userId="0519e88d-755a-4c6e-b8b2-9402d9b22509" providerId="ADAL" clId="{7EC35A4E-CCF2-4DFB-97A6-12C21A5DF977}" dt="2019-12-16T15:51:48.919" v="1077" actId="20577"/>
          <ac:spMkLst>
            <pc:docMk/>
            <pc:sldMk cId="3909838775" sldId="326"/>
            <ac:spMk id="4" creationId="{00E8BE59-286A-4055-A2BF-A0835F865302}"/>
          </ac:spMkLst>
        </pc:spChg>
        <pc:spChg chg="mod">
          <ac:chgData name="Zsolt Illes" userId="0519e88d-755a-4c6e-b8b2-9402d9b22509" providerId="ADAL" clId="{7EC35A4E-CCF2-4DFB-97A6-12C21A5DF977}" dt="2019-12-16T15:52:01.994" v="1106" actId="20577"/>
          <ac:spMkLst>
            <pc:docMk/>
            <pc:sldMk cId="3909838775" sldId="326"/>
            <ac:spMk id="5" creationId="{E0ABB84B-84C1-4525-A762-9FA99ADA7CAF}"/>
          </ac:spMkLst>
        </pc:spChg>
      </pc:sldChg>
      <pc:sldChg chg="modSp add del">
        <pc:chgData name="Zsolt Illes" userId="0519e88d-755a-4c6e-b8b2-9402d9b22509" providerId="ADAL" clId="{7EC35A4E-CCF2-4DFB-97A6-12C21A5DF977}" dt="2019-12-16T15:54:27.332" v="1152" actId="47"/>
        <pc:sldMkLst>
          <pc:docMk/>
          <pc:sldMk cId="1196156706" sldId="327"/>
        </pc:sldMkLst>
        <pc:spChg chg="mod">
          <ac:chgData name="Zsolt Illes" userId="0519e88d-755a-4c6e-b8b2-9402d9b22509" providerId="ADAL" clId="{7EC35A4E-CCF2-4DFB-97A6-12C21A5DF977}" dt="2019-12-16T15:54:07.170" v="1149" actId="20577"/>
          <ac:spMkLst>
            <pc:docMk/>
            <pc:sldMk cId="1196156706" sldId="327"/>
            <ac:spMk id="2" creationId="{DE65FC8D-88C3-44B7-8187-E50AD2AEEBCF}"/>
          </ac:spMkLst>
        </pc:spChg>
      </pc:sldChg>
      <pc:sldChg chg="addSp delSp modSp add">
        <pc:chgData name="Zsolt Illes" userId="0519e88d-755a-4c6e-b8b2-9402d9b22509" providerId="ADAL" clId="{7EC35A4E-CCF2-4DFB-97A6-12C21A5DF977}" dt="2019-12-16T15:55:46.639" v="1232"/>
        <pc:sldMkLst>
          <pc:docMk/>
          <pc:sldMk cId="1137130424" sldId="328"/>
        </pc:sldMkLst>
        <pc:spChg chg="mod">
          <ac:chgData name="Zsolt Illes" userId="0519e88d-755a-4c6e-b8b2-9402d9b22509" providerId="ADAL" clId="{7EC35A4E-CCF2-4DFB-97A6-12C21A5DF977}" dt="2019-12-16T15:54:25.477" v="1151"/>
          <ac:spMkLst>
            <pc:docMk/>
            <pc:sldMk cId="1137130424" sldId="328"/>
            <ac:spMk id="2" creationId="{36DF89A1-FFA2-4E7C-A1A6-B57E8238325C}"/>
          </ac:spMkLst>
        </pc:spChg>
        <pc:spChg chg="mod">
          <ac:chgData name="Zsolt Illes" userId="0519e88d-755a-4c6e-b8b2-9402d9b22509" providerId="ADAL" clId="{7EC35A4E-CCF2-4DFB-97A6-12C21A5DF977}" dt="2019-12-16T15:55:46.639" v="1232"/>
          <ac:spMkLst>
            <pc:docMk/>
            <pc:sldMk cId="1137130424" sldId="328"/>
            <ac:spMk id="3" creationId="{F791285D-EDD6-42C7-9009-DB5A071D99CE}"/>
          </ac:spMkLst>
        </pc:spChg>
        <pc:picChg chg="add mod">
          <ac:chgData name="Zsolt Illes" userId="0519e88d-755a-4c6e-b8b2-9402d9b22509" providerId="ADAL" clId="{7EC35A4E-CCF2-4DFB-97A6-12C21A5DF977}" dt="2019-12-16T15:55:10.609" v="1171" actId="1035"/>
          <ac:picMkLst>
            <pc:docMk/>
            <pc:sldMk cId="1137130424" sldId="328"/>
            <ac:picMk id="6" creationId="{72B815A0-F479-44CF-91BE-5F53D01681AE}"/>
          </ac:picMkLst>
        </pc:picChg>
        <pc:picChg chg="del">
          <ac:chgData name="Zsolt Illes" userId="0519e88d-755a-4c6e-b8b2-9402d9b22509" providerId="ADAL" clId="{7EC35A4E-CCF2-4DFB-97A6-12C21A5DF977}" dt="2019-12-16T15:54:46.377" v="1162" actId="478"/>
          <ac:picMkLst>
            <pc:docMk/>
            <pc:sldMk cId="1137130424" sldId="328"/>
            <ac:picMk id="7" creationId="{35C46B5E-EEA9-4384-9B84-11DB23A1A798}"/>
          </ac:picMkLst>
        </pc:picChg>
      </pc:sldChg>
      <pc:sldChg chg="addSp delSp modSp add">
        <pc:chgData name="Zsolt Illes" userId="0519e88d-755a-4c6e-b8b2-9402d9b22509" providerId="ADAL" clId="{7EC35A4E-CCF2-4DFB-97A6-12C21A5DF977}" dt="2019-12-16T16:04:24.092" v="1415" actId="1076"/>
        <pc:sldMkLst>
          <pc:docMk/>
          <pc:sldMk cId="4155643147" sldId="329"/>
        </pc:sldMkLst>
        <pc:spChg chg="mod">
          <ac:chgData name="Zsolt Illes" userId="0519e88d-755a-4c6e-b8b2-9402d9b22509" providerId="ADAL" clId="{7EC35A4E-CCF2-4DFB-97A6-12C21A5DF977}" dt="2019-12-16T16:04:03.605" v="1410"/>
          <ac:spMkLst>
            <pc:docMk/>
            <pc:sldMk cId="4155643147" sldId="329"/>
            <ac:spMk id="3" creationId="{F791285D-EDD6-42C7-9009-DB5A071D99CE}"/>
          </ac:spMkLst>
        </pc:spChg>
        <pc:picChg chg="del">
          <ac:chgData name="Zsolt Illes" userId="0519e88d-755a-4c6e-b8b2-9402d9b22509" providerId="ADAL" clId="{7EC35A4E-CCF2-4DFB-97A6-12C21A5DF977}" dt="2019-12-16T16:04:08.178" v="1411" actId="478"/>
          <ac:picMkLst>
            <pc:docMk/>
            <pc:sldMk cId="4155643147" sldId="329"/>
            <ac:picMk id="5" creationId="{597F5CF7-2281-400E-8452-4C6F76E6690C}"/>
          </ac:picMkLst>
        </pc:picChg>
        <pc:picChg chg="add mod">
          <ac:chgData name="Zsolt Illes" userId="0519e88d-755a-4c6e-b8b2-9402d9b22509" providerId="ADAL" clId="{7EC35A4E-CCF2-4DFB-97A6-12C21A5DF977}" dt="2019-12-16T16:04:24.092" v="1415" actId="1076"/>
          <ac:picMkLst>
            <pc:docMk/>
            <pc:sldMk cId="4155643147" sldId="329"/>
            <ac:picMk id="6" creationId="{7687F1FE-4852-4F4B-A404-914D38B5E522}"/>
          </ac:picMkLst>
        </pc:picChg>
      </pc:sldChg>
      <pc:sldChg chg="addSp delSp modSp add">
        <pc:chgData name="Zsolt Illes" userId="0519e88d-755a-4c6e-b8b2-9402d9b22509" providerId="ADAL" clId="{7EC35A4E-CCF2-4DFB-97A6-12C21A5DF977}" dt="2019-12-16T16:05:07.836" v="1431" actId="1076"/>
        <pc:sldMkLst>
          <pc:docMk/>
          <pc:sldMk cId="1828233044" sldId="330"/>
        </pc:sldMkLst>
        <pc:spChg chg="mod">
          <ac:chgData name="Zsolt Illes" userId="0519e88d-755a-4c6e-b8b2-9402d9b22509" providerId="ADAL" clId="{7EC35A4E-CCF2-4DFB-97A6-12C21A5DF977}" dt="2019-12-16T16:04:38.346" v="1417"/>
          <ac:spMkLst>
            <pc:docMk/>
            <pc:sldMk cId="1828233044" sldId="330"/>
            <ac:spMk id="2" creationId="{36DF89A1-FFA2-4E7C-A1A6-B57E8238325C}"/>
          </ac:spMkLst>
        </pc:spChg>
        <pc:spChg chg="mod">
          <ac:chgData name="Zsolt Illes" userId="0519e88d-755a-4c6e-b8b2-9402d9b22509" providerId="ADAL" clId="{7EC35A4E-CCF2-4DFB-97A6-12C21A5DF977}" dt="2019-12-16T16:04:55.203" v="1428"/>
          <ac:spMkLst>
            <pc:docMk/>
            <pc:sldMk cId="1828233044" sldId="330"/>
            <ac:spMk id="3" creationId="{F791285D-EDD6-42C7-9009-DB5A071D99CE}"/>
          </ac:spMkLst>
        </pc:spChg>
        <pc:picChg chg="del">
          <ac:chgData name="Zsolt Illes" userId="0519e88d-755a-4c6e-b8b2-9402d9b22509" providerId="ADAL" clId="{7EC35A4E-CCF2-4DFB-97A6-12C21A5DF977}" dt="2019-12-16T16:05:00.292" v="1429" actId="478"/>
          <ac:picMkLst>
            <pc:docMk/>
            <pc:sldMk cId="1828233044" sldId="330"/>
            <ac:picMk id="6" creationId="{7687F1FE-4852-4F4B-A404-914D38B5E522}"/>
          </ac:picMkLst>
        </pc:picChg>
        <pc:picChg chg="add mod">
          <ac:chgData name="Zsolt Illes" userId="0519e88d-755a-4c6e-b8b2-9402d9b22509" providerId="ADAL" clId="{7EC35A4E-CCF2-4DFB-97A6-12C21A5DF977}" dt="2019-12-16T16:05:07.836" v="1431" actId="1076"/>
          <ac:picMkLst>
            <pc:docMk/>
            <pc:sldMk cId="1828233044" sldId="330"/>
            <ac:picMk id="7" creationId="{FD8FC60E-FB74-4B57-8E51-D904C76FE4F1}"/>
          </ac:picMkLst>
        </pc:picChg>
      </pc:sldChg>
      <pc:sldChg chg="delSp modSp add">
        <pc:chgData name="Zsolt Illes" userId="0519e88d-755a-4c6e-b8b2-9402d9b22509" providerId="ADAL" clId="{7EC35A4E-CCF2-4DFB-97A6-12C21A5DF977}" dt="2019-12-16T16:06:14.915" v="1446" actId="20577"/>
        <pc:sldMkLst>
          <pc:docMk/>
          <pc:sldMk cId="261681650" sldId="331"/>
        </pc:sldMkLst>
        <pc:spChg chg="mod">
          <ac:chgData name="Zsolt Illes" userId="0519e88d-755a-4c6e-b8b2-9402d9b22509" providerId="ADAL" clId="{7EC35A4E-CCF2-4DFB-97A6-12C21A5DF977}" dt="2019-12-16T16:06:14.915" v="1446" actId="20577"/>
          <ac:spMkLst>
            <pc:docMk/>
            <pc:sldMk cId="261681650" sldId="331"/>
            <ac:spMk id="3" creationId="{A59776B3-35B4-44CF-8DC7-B994C594CA74}"/>
          </ac:spMkLst>
        </pc:spChg>
        <pc:graphicFrameChg chg="del">
          <ac:chgData name="Zsolt Illes" userId="0519e88d-755a-4c6e-b8b2-9402d9b22509" providerId="ADAL" clId="{7EC35A4E-CCF2-4DFB-97A6-12C21A5DF977}" dt="2019-12-16T16:05:39.047" v="1433" actId="478"/>
          <ac:graphicFrameMkLst>
            <pc:docMk/>
            <pc:sldMk cId="261681650" sldId="331"/>
            <ac:graphicFrameMk id="4" creationId="{56C05790-922F-40ED-964D-30EE76B5D3A3}"/>
          </ac:graphicFrameMkLst>
        </pc:graphicFrameChg>
      </pc:sldChg>
      <pc:sldChg chg="addSp modSp add">
        <pc:chgData name="Zsolt Illes" userId="0519e88d-755a-4c6e-b8b2-9402d9b22509" providerId="ADAL" clId="{7EC35A4E-CCF2-4DFB-97A6-12C21A5DF977}" dt="2019-12-16T16:06:47.607" v="1460" actId="1076"/>
        <pc:sldMkLst>
          <pc:docMk/>
          <pc:sldMk cId="1202642411" sldId="332"/>
        </pc:sldMkLst>
        <pc:spChg chg="mod">
          <ac:chgData name="Zsolt Illes" userId="0519e88d-755a-4c6e-b8b2-9402d9b22509" providerId="ADAL" clId="{7EC35A4E-CCF2-4DFB-97A6-12C21A5DF977}" dt="2019-12-16T16:06:37.634" v="1458"/>
          <ac:spMkLst>
            <pc:docMk/>
            <pc:sldMk cId="1202642411" sldId="332"/>
            <ac:spMk id="3" creationId="{A59776B3-35B4-44CF-8DC7-B994C594CA74}"/>
          </ac:spMkLst>
        </pc:spChg>
        <pc:picChg chg="add mod">
          <ac:chgData name="Zsolt Illes" userId="0519e88d-755a-4c6e-b8b2-9402d9b22509" providerId="ADAL" clId="{7EC35A4E-CCF2-4DFB-97A6-12C21A5DF977}" dt="2019-12-16T16:06:47.607" v="1460" actId="1076"/>
          <ac:picMkLst>
            <pc:docMk/>
            <pc:sldMk cId="1202642411" sldId="332"/>
            <ac:picMk id="4" creationId="{496A28B2-8E25-444D-B1BC-7F68295BA81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12/17/2019 9:37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tmp>
</file>

<file path=ppt/media/image11.tmp>
</file>

<file path=ppt/media/image12.tmp>
</file>

<file path=ppt/media/image13.tmp>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4.png>
</file>

<file path=ppt/media/image5.png>
</file>

<file path=ppt/media/image6.png>
</file>

<file path=ppt/media/image7.png>
</file>

<file path=ppt/media/image8.pn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12/17/2019 9:01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cs.microsoft.com/en-us/office365/enterprise/page-diagnostics-for-spo"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docs.microsoft.com/en-us/office365/enterprise/page-diagnostics-for-spo"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ocs.microsoft.com/en-us/office365/enterprise/page-diagnostics-for-spo"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onenote:Performance.one#Server%20Bottleneck&amp;section-id={82A95AAC-BA75-4A87-A4B9-F5DCD2DB545F}&amp;page-id={60ED06E3-2448-42B3-A855-C643A023544B}&amp;end&amp;base-path=https://microsoft.sharepoint.com/teams/GlobalSPOODB/SiteAssets/Global%20SPO%20ODB%20Notebook"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onenote:Performance.one#Download%20Performance&amp;section-id={82A95AAC-BA75-4A87-A4B9-F5DCD2DB545F}&amp;page-id={C07F8C44-FF3F-48DC-B4A6-695EA6451F83}&amp;end&amp;base-path=https://microsoft.sharepoint.com/teams/GlobalSPOODB/SiteAssets/Global%20SPO%20ODB%20Notebook"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D0596E5-6523-4DD8-A9ED-0418BD42519C}" type="datetime8">
              <a:rPr lang="en-US" smtClean="0"/>
              <a:t>12/17/2019 9:01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5255321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0815" indent="-170815">
              <a:lnSpc>
                <a:spcPct val="113999"/>
              </a:lnSpc>
            </a:pPr>
            <a:r>
              <a:rPr lang="en-US" dirty="0">
                <a:latin typeface="Segoe UI"/>
                <a:cs typeface="Segoe UI"/>
              </a:rPr>
              <a:t>V2 supports modern now</a:t>
            </a:r>
          </a:p>
          <a:p>
            <a:pPr marL="170815" indent="-170815">
              <a:lnSpc>
                <a:spcPct val="113999"/>
              </a:lnSpc>
            </a:pPr>
            <a:r>
              <a:rPr lang="en-US" dirty="0">
                <a:latin typeface="Segoe UI"/>
                <a:cs typeface="Segoe UI"/>
              </a:rPr>
              <a:t>Microsoft Edge Chromium version is supported</a:t>
            </a:r>
          </a:p>
          <a:p>
            <a:pPr marL="170815" indent="-170815">
              <a:lnSpc>
                <a:spcPct val="113999"/>
              </a:lnSpc>
            </a:pPr>
            <a:endParaRPr lang="en-US" dirty="0">
              <a:latin typeface="Segoe UI"/>
              <a:cs typeface="Segoe UI"/>
            </a:endParaRPr>
          </a:p>
          <a:p>
            <a:pPr marL="170815" indent="-170815">
              <a:lnSpc>
                <a:spcPct val="113999"/>
              </a:lnSpc>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16286768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kern="1200" noProof="0" dirty="0">
                <a:solidFill>
                  <a:schemeClr val="tx1"/>
                </a:solidFill>
                <a:effectLst/>
                <a:latin typeface="Segoe UI" panose="020B0502040204020203" pitchFamily="34" charset="0"/>
                <a:ea typeface="+mn-ea"/>
                <a:cs typeface="Segoe UI" panose="020B0502040204020203" pitchFamily="34" charset="0"/>
              </a:rPr>
              <a:t>The tool is publicly documented at : </a:t>
            </a:r>
            <a:r>
              <a:rPr lang="en-US" dirty="0">
                <a:hlinkClick r:id="rId3"/>
              </a:rPr>
              <a:t>https://docs.microsoft.com/en-us/office365/enterprise/page-diagnostics-for-spo</a:t>
            </a:r>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4292780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2" marR="0" lvl="0" indent="-171442" algn="l" defTabSz="914354" rtl="0" eaLnBrk="1" fontAlgn="auto" latinLnBrk="0" hangingPunct="1">
              <a:lnSpc>
                <a:spcPct val="114000"/>
              </a:lnSpc>
              <a:spcBef>
                <a:spcPts val="0"/>
              </a:spcBef>
              <a:spcAft>
                <a:spcPts val="0"/>
              </a:spcAft>
              <a:buClrTx/>
              <a:buSzPct val="116000"/>
              <a:buFont typeface="Arial" panose="020B0604020202020204" pitchFamily="34" charset="0"/>
              <a:buChar char="•"/>
              <a:tabLst/>
              <a:defRPr/>
            </a:pPr>
            <a:r>
              <a:rPr lang="en-US" sz="900" kern="1200" noProof="0" dirty="0">
                <a:solidFill>
                  <a:schemeClr val="tx1"/>
                </a:solidFill>
                <a:effectLst/>
                <a:latin typeface="Segoe UI" panose="020B0502040204020203" pitchFamily="34" charset="0"/>
                <a:ea typeface="+mn-ea"/>
                <a:cs typeface="Segoe UI" panose="020B0502040204020203" pitchFamily="34" charset="0"/>
              </a:rPr>
              <a:t>The tool is publicly documented at : </a:t>
            </a:r>
            <a:r>
              <a:rPr lang="en-US" dirty="0">
                <a:hlinkClick r:id="rId3"/>
              </a:rPr>
              <a:t>https://docs.microsoft.com/en-us/office365/enterprise/page-diagnostics-for-spo</a:t>
            </a:r>
            <a:endParaRPr lang="en-US" dirty="0"/>
          </a:p>
          <a:p>
            <a:pPr marL="171442" marR="0" lvl="0" indent="-171442" algn="l" defTabSz="914354" rtl="0" eaLnBrk="1" fontAlgn="auto" latinLnBrk="0" hangingPunct="1">
              <a:lnSpc>
                <a:spcPct val="114000"/>
              </a:lnSpc>
              <a:spcBef>
                <a:spcPts val="0"/>
              </a:spcBef>
              <a:spcAft>
                <a:spcPts val="0"/>
              </a:spcAft>
              <a:buClrTx/>
              <a:buSzPct val="116000"/>
              <a:buFont typeface="Arial" panose="020B0604020202020204" pitchFamily="34" charset="0"/>
              <a:buChar char="•"/>
              <a:tabLst/>
              <a:defRPr/>
            </a:pPr>
            <a:endParaRPr lang="en-US" dirty="0"/>
          </a:p>
          <a:p>
            <a:pPr marL="171442" marR="0" lvl="0" indent="-171442" algn="l" defTabSz="914354" rtl="0" eaLnBrk="1" fontAlgn="auto" latinLnBrk="0" hangingPunct="1">
              <a:lnSpc>
                <a:spcPct val="114000"/>
              </a:lnSpc>
              <a:spcBef>
                <a:spcPts val="0"/>
              </a:spcBef>
              <a:spcAft>
                <a:spcPts val="0"/>
              </a:spcAft>
              <a:buClrTx/>
              <a:buSzPct val="116000"/>
              <a:buFont typeface="Arial" panose="020B0604020202020204" pitchFamily="34" charset="0"/>
              <a:buChar char="•"/>
              <a:tabLst/>
              <a:defRPr/>
            </a:pPr>
            <a:r>
              <a:rPr lang="en-US" dirty="0"/>
              <a:t>Large image recommendation: should be under 300KB</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775499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kern="1200" noProof="0" dirty="0">
                <a:solidFill>
                  <a:schemeClr val="tx1"/>
                </a:solidFill>
                <a:effectLst/>
                <a:latin typeface="Segoe UI" panose="020B0502040204020203" pitchFamily="34" charset="0"/>
                <a:ea typeface="+mn-ea"/>
                <a:cs typeface="Segoe UI" panose="020B0502040204020203" pitchFamily="34" charset="0"/>
              </a:rPr>
              <a:t>The tool is publicly documented at :</a:t>
            </a:r>
            <a:r>
              <a:rPr lang="en-US" dirty="0">
                <a:hlinkClick r:id="rId3"/>
              </a:rPr>
              <a:t>https://docs.microsoft.com/en-us/office365/enterprise/page-diagnostics-for-spo</a:t>
            </a:r>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39971264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answer these yet. Bring these up now so that the students can think about their answers after we run through the rest of the modules.</a:t>
            </a:r>
          </a:p>
          <a:p>
            <a:endParaRPr lang="en-US" dirty="0"/>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12000890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D3E44BDE-2AB0-49D2-8E67-B5D3E7155170}" type="datetime8">
              <a:rPr lang="en-US" smtClean="0">
                <a:solidFill>
                  <a:prstClr val="black"/>
                </a:solidFill>
              </a:rPr>
              <a:t>12/17/2019 9:01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43</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98713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kern="1200" noProof="0" dirty="0">
                <a:solidFill>
                  <a:schemeClr val="tx1"/>
                </a:solidFill>
                <a:effectLst/>
                <a:latin typeface="Segoe UI" panose="020B0502040204020203" pitchFamily="34" charset="0"/>
                <a:ea typeface="+mn-ea"/>
                <a:cs typeface="Segoe UI" panose="020B0502040204020203" pitchFamily="34" charset="0"/>
              </a:rPr>
              <a:t>Timers </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taken by the client browser to establish a  TCP/IP connection with Fiddler.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ClientBeginRequest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The time at which this HTTP request began. It might be that the request began later than the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time because of client connection reuse.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ClientDoneRequest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in which the client browser completed sending the HTTP request to Fiddler.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DNSTime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DNS searching for the server's IP address.</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GatewayDeterminationTime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determining the upstream gateway proxy to use (For example, processing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autoproxy</a:t>
            </a:r>
            <a:r>
              <a:rPr lang="en-US" sz="900" kern="1200" noProof="0" dirty="0">
                <a:solidFill>
                  <a:schemeClr val="tx1"/>
                </a:solidFill>
                <a:effectLst/>
                <a:latin typeface="Segoe UI" panose="020B0502040204020203" pitchFamily="34" charset="0"/>
                <a:ea typeface="+mn-ea"/>
                <a:cs typeface="Segoe UI" panose="020B0502040204020203" pitchFamily="34" charset="0"/>
              </a:rPr>
              <a:t> script). It is mutually exclusive to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DNSTime</a:t>
            </a:r>
            <a:r>
              <a:rPr lang="en-US" sz="900" kern="1200" noProof="0" dirty="0">
                <a:solidFill>
                  <a:schemeClr val="tx1"/>
                </a:solidFill>
                <a:effectLst/>
                <a:latin typeface="Segoe UI" panose="020B0502040204020203" pitchFamily="34" charset="0"/>
                <a:ea typeface="+mn-ea"/>
                <a:cs typeface="Segoe UI" panose="020B0502040204020203" pitchFamily="34" charset="0"/>
              </a:rPr>
              <a:t>.</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TCPConnectTime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establishing a connection between TCP/IP and the server’s IP address.</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HTTPSHandshakeTime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Amount of time spent in HTTPS handshake.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 Time at which this connection was established with the server. It might be much earlier than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because of server connection reuse.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FiddlerBeginRequest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The time at which Fiddler began sending the HTTP request to the server.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ServerGotRequest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required by the Fiddler to complete sending or resending the HTTP request to the server.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ServerBeginResponse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received the first bytes of the server's HTTP response.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ServerDoneResponse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received the last bytes of the server's HTTP response.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ClientBeginResponse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began transmitting the HTTP response to the client browser.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ClientDoneResponse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completed transmitting the HTTP response to the client browser.</a:t>
            </a:r>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465441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900" b="1" kern="1200" noProof="0" dirty="0">
                <a:solidFill>
                  <a:schemeClr val="tx1"/>
                </a:solidFill>
                <a:effectLst/>
                <a:latin typeface="Segoe UI" panose="020B0502040204020203" pitchFamily="34" charset="0"/>
                <a:ea typeface="+mn-ea"/>
                <a:cs typeface="Segoe UI" panose="020B0502040204020203" pitchFamily="34" charset="0"/>
              </a:rPr>
              <a:t>Server Think Time</a:t>
            </a:r>
            <a:r>
              <a:rPr lang="en-US" sz="900" kern="1200" noProof="0" dirty="0">
                <a:solidFill>
                  <a:schemeClr val="tx1"/>
                </a:solidFill>
                <a:effectLst/>
                <a:latin typeface="Segoe UI" panose="020B0502040204020203" pitchFamily="34" charset="0"/>
                <a:ea typeface="+mn-ea"/>
                <a:cs typeface="Segoe UI" panose="020B0502040204020203" pitchFamily="34" charset="0"/>
              </a:rPr>
              <a:t> is calculated by Subtracting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ServerGotRequest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from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ServerBeginResponse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If there's a large amount of time elapsed in this interval, the </a:t>
            </a:r>
            <a:r>
              <a:rPr lang="en-US" sz="900" kern="1200" noProof="0" dirty="0">
                <a:solidFill>
                  <a:schemeClr val="tx1"/>
                </a:solidFill>
                <a:effectLst/>
                <a:latin typeface="Segoe UI" panose="020B0502040204020203" pitchFamily="34" charset="0"/>
                <a:ea typeface="+mn-ea"/>
                <a:cs typeface="Segoe UI" panose="020B0502040204020203" pitchFamily="34" charset="0"/>
                <a:hlinkClick r:id="rId3"/>
              </a:rPr>
              <a:t>server is the bottleneck</a:t>
            </a:r>
            <a:r>
              <a:rPr lang="en-US" sz="900" kern="1200" noProof="0" dirty="0">
                <a:solidFill>
                  <a:schemeClr val="tx1"/>
                </a:solidFill>
                <a:effectLst/>
                <a:latin typeface="Segoe UI" panose="020B0502040204020203" pitchFamily="34" charset="0"/>
                <a:ea typeface="+mn-ea"/>
                <a:cs typeface="Segoe UI" panose="020B0502040204020203" pitchFamily="34" charset="0"/>
              </a:rPr>
              <a:t>.</a:t>
            </a:r>
            <a:endParaRPr lang="en-US" sz="900" b="1" kern="1200" noProof="0" dirty="0">
              <a:solidFill>
                <a:schemeClr val="tx1"/>
              </a:solidFill>
              <a:effectLst/>
              <a:latin typeface="Segoe UI" panose="020B0502040204020203" pitchFamily="34" charset="0"/>
              <a:ea typeface="+mn-ea"/>
              <a:cs typeface="Segoe UI" panose="020B0502040204020203" pitchFamily="34" charset="0"/>
            </a:endParaRPr>
          </a:p>
          <a:p>
            <a:endParaRPr lang="en-US" sz="900" b="1" kern="1200" noProof="0" dirty="0">
              <a:solidFill>
                <a:schemeClr val="tx1"/>
              </a:solidFill>
              <a:effectLst/>
              <a:latin typeface="Segoe UI" panose="020B0502040204020203" pitchFamily="34" charset="0"/>
              <a:ea typeface="+mn-ea"/>
              <a:cs typeface="Segoe UI" panose="020B0502040204020203" pitchFamily="34" charset="0"/>
            </a:endParaRPr>
          </a:p>
          <a:p>
            <a:r>
              <a:rPr lang="en-US" sz="900" b="1" kern="1200" noProof="0" dirty="0">
                <a:solidFill>
                  <a:schemeClr val="tx1"/>
                </a:solidFill>
                <a:effectLst/>
                <a:latin typeface="Segoe UI" panose="020B0502040204020203" pitchFamily="34" charset="0"/>
                <a:ea typeface="+mn-ea"/>
                <a:cs typeface="Segoe UI" panose="020B0502040204020203" pitchFamily="34" charset="0"/>
              </a:rPr>
              <a:t>Timers </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taken by the client browser to establish a  TCP/IP connection with Fiddler.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ClientBeginRequest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The time at which this HTTP request began. It might be that the request began later than the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time because of client connection reuse.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ClientDoneRequest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in which the client browser completed sending the HTTP request to Fiddler.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DNSTime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DNS searching for the server's IP address.</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GatewayDeterminationTime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determining the upstream gateway proxy to use (For example, processing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autoproxy</a:t>
            </a:r>
            <a:r>
              <a:rPr lang="en-US" sz="900" kern="1200" noProof="0" dirty="0">
                <a:solidFill>
                  <a:schemeClr val="tx1"/>
                </a:solidFill>
                <a:effectLst/>
                <a:latin typeface="Segoe UI" panose="020B0502040204020203" pitchFamily="34" charset="0"/>
                <a:ea typeface="+mn-ea"/>
                <a:cs typeface="Segoe UI" panose="020B0502040204020203" pitchFamily="34" charset="0"/>
              </a:rPr>
              <a:t> script). It is mutually exclusive to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DNSTime</a:t>
            </a:r>
            <a:r>
              <a:rPr lang="en-US" sz="900" kern="1200" noProof="0" dirty="0">
                <a:solidFill>
                  <a:schemeClr val="tx1"/>
                </a:solidFill>
                <a:effectLst/>
                <a:latin typeface="Segoe UI" panose="020B0502040204020203" pitchFamily="34" charset="0"/>
                <a:ea typeface="+mn-ea"/>
                <a:cs typeface="Segoe UI" panose="020B0502040204020203" pitchFamily="34" charset="0"/>
              </a:rPr>
              <a:t>.</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TCPConnectTime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establishing a connection between TCP/IP and the server’s IP address.</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HTTPSHandshakeTime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Amount of time spent in HTTPS handshake.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 Time at which this connection was established with the server. It might be much earlier than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because of server connection reuse.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FiddlerBeginRequest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The time at which Fiddler began sending the HTTP request to the server.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ServerGotRequest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required by the Fiddler to complete sending or resending the HTTP request to the server.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ServerBeginResponse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received the first bytes of the server's HTTP response.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ServerDoneResponse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received the last bytes of the server's HTTP response.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ClientBeginResponse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began transmitting the HTTP response to the client browser.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ClientDoneResponse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completed transmitting the HTTP response to the client browser.</a:t>
            </a:r>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8144799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indent="0" defTabSz="1200150">
              <a:lnSpc>
                <a:spcPct val="90000"/>
              </a:lnSpc>
              <a:spcBef>
                <a:spcPct val="0"/>
              </a:spcBef>
              <a:spcAft>
                <a:spcPct val="20000"/>
              </a:spcAft>
              <a:buFont typeface="Arial" panose="020B0604020202020204" pitchFamily="34" charset="0"/>
              <a:buNone/>
            </a:pPr>
            <a:r>
              <a:rPr lang="en-US" b="1" dirty="0"/>
              <a:t>Upload Duration</a:t>
            </a:r>
            <a:r>
              <a:rPr lang="en-US" dirty="0"/>
              <a:t> is calculated by subtracting </a:t>
            </a:r>
            <a:r>
              <a:rPr lang="en-US" dirty="0" err="1"/>
              <a:t>ClientBeginRequest</a:t>
            </a:r>
            <a:r>
              <a:rPr lang="en-US" dirty="0"/>
              <a:t> from </a:t>
            </a:r>
            <a:r>
              <a:rPr lang="en-US" dirty="0" err="1"/>
              <a:t>ServerGotRequest</a:t>
            </a:r>
            <a:r>
              <a:rPr lang="en-US" dirty="0"/>
              <a:t>. When the delta is shown like this example, the time was spent sending data from the client to the server over the network.</a:t>
            </a:r>
            <a:endParaRPr lang="en-US" sz="2000" dirty="0"/>
          </a:p>
          <a:p>
            <a:pPr marL="0" lvl="1" indent="0" defTabSz="1200150">
              <a:lnSpc>
                <a:spcPct val="90000"/>
              </a:lnSpc>
              <a:spcBef>
                <a:spcPct val="0"/>
              </a:spcBef>
              <a:spcAft>
                <a:spcPct val="20000"/>
              </a:spcAft>
              <a:buFont typeface="Arial" panose="020B0604020202020204" pitchFamily="34" charset="0"/>
              <a:buNone/>
            </a:pPr>
            <a:endParaRPr lang="en-US" sz="2000" dirty="0"/>
          </a:p>
          <a:p>
            <a:pPr marL="0" lvl="1" indent="0" defTabSz="1200150">
              <a:lnSpc>
                <a:spcPct val="90000"/>
              </a:lnSpc>
              <a:spcBef>
                <a:spcPct val="0"/>
              </a:spcBef>
              <a:spcAft>
                <a:spcPct val="20000"/>
              </a:spcAft>
              <a:buFont typeface="Arial" panose="020B0604020202020204" pitchFamily="34" charset="0"/>
              <a:buNone/>
            </a:pPr>
            <a:r>
              <a:rPr lang="en-US" sz="2000" dirty="0"/>
              <a:t>More troubleshooting needs to be done on the network</a:t>
            </a:r>
          </a:p>
          <a:p>
            <a:endParaRPr lang="en-US" sz="1050" b="1" kern="1200" noProof="0" dirty="0">
              <a:solidFill>
                <a:schemeClr val="tx1"/>
              </a:solidFill>
              <a:effectLst/>
              <a:latin typeface="Segoe UI" panose="020B0502040204020203" pitchFamily="34" charset="0"/>
              <a:ea typeface="+mn-ea"/>
              <a:cs typeface="Segoe UI" panose="020B0502040204020203" pitchFamily="34" charset="0"/>
            </a:endParaRPr>
          </a:p>
          <a:p>
            <a:endParaRPr lang="en-US" sz="1050" b="1" kern="1200" noProof="0" dirty="0">
              <a:solidFill>
                <a:schemeClr val="tx1"/>
              </a:solidFill>
              <a:effectLst/>
              <a:latin typeface="Segoe UI" panose="020B0502040204020203" pitchFamily="34" charset="0"/>
              <a:ea typeface="+mn-ea"/>
              <a:cs typeface="Segoe UI" panose="020B0502040204020203" pitchFamily="34" charset="0"/>
            </a:endParaRPr>
          </a:p>
          <a:p>
            <a:r>
              <a:rPr lang="en-US" sz="1050" b="1" kern="1200" noProof="0" dirty="0">
                <a:solidFill>
                  <a:schemeClr val="tx1"/>
                </a:solidFill>
                <a:effectLst/>
                <a:latin typeface="Segoe UI" panose="020B0502040204020203" pitchFamily="34" charset="0"/>
                <a:ea typeface="+mn-ea"/>
                <a:cs typeface="Segoe UI" panose="020B0502040204020203" pitchFamily="34" charset="0"/>
              </a:rPr>
              <a:t>Timers </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1050" kern="1200" noProof="0" dirty="0">
                <a:solidFill>
                  <a:schemeClr val="tx1"/>
                </a:solidFill>
                <a:effectLst/>
                <a:latin typeface="Segoe UI" panose="020B0502040204020203" pitchFamily="34" charset="0"/>
                <a:ea typeface="+mn-ea"/>
                <a:cs typeface="Segoe UI" panose="020B0502040204020203" pitchFamily="34" charset="0"/>
              </a:rPr>
              <a:t> - Exact time taken by the client browser to establish a  TCP/IP connection with Fiddler.</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ClientBeginRequest</a:t>
            </a:r>
            <a:r>
              <a:rPr lang="en-US" sz="1050" kern="1200" noProof="0" dirty="0">
                <a:solidFill>
                  <a:schemeClr val="tx1"/>
                </a:solidFill>
                <a:effectLst/>
                <a:latin typeface="Segoe UI" panose="020B0502040204020203" pitchFamily="34" charset="0"/>
                <a:ea typeface="+mn-ea"/>
                <a:cs typeface="Segoe UI" panose="020B0502040204020203" pitchFamily="34" charset="0"/>
              </a:rPr>
              <a:t> - The time at which this HTTP request began. It might be that the request began later than the </a:t>
            </a:r>
            <a:r>
              <a:rPr lang="en-US" sz="1050"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1050" kern="1200" noProof="0" dirty="0">
                <a:solidFill>
                  <a:schemeClr val="tx1"/>
                </a:solidFill>
                <a:effectLst/>
                <a:latin typeface="Segoe UI" panose="020B0502040204020203" pitchFamily="34" charset="0"/>
                <a:ea typeface="+mn-ea"/>
                <a:cs typeface="Segoe UI" panose="020B0502040204020203" pitchFamily="34" charset="0"/>
              </a:rPr>
              <a:t> time because of client connection reuse.</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ClientDoneRequest</a:t>
            </a:r>
            <a:r>
              <a:rPr lang="en-US" sz="1050" kern="1200" noProof="0" dirty="0">
                <a:solidFill>
                  <a:schemeClr val="tx1"/>
                </a:solidFill>
                <a:effectLst/>
                <a:latin typeface="Segoe UI" panose="020B0502040204020203" pitchFamily="34" charset="0"/>
                <a:ea typeface="+mn-ea"/>
                <a:cs typeface="Segoe UI" panose="020B0502040204020203" pitchFamily="34" charset="0"/>
              </a:rPr>
              <a:t> - Exact time in which the client browser completed sending the HTTP request to Fiddler.</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DNSTime</a:t>
            </a:r>
            <a:r>
              <a:rPr lang="en-US" sz="105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DNS searching for the server's IP address.</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GatewayDeterminationTime</a:t>
            </a:r>
            <a:r>
              <a:rPr lang="en-US" sz="105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determining the upstream gateway proxy to use (For example, processing </a:t>
            </a:r>
            <a:r>
              <a:rPr lang="en-US" sz="1050" kern="1200" noProof="0" dirty="0" err="1">
                <a:solidFill>
                  <a:schemeClr val="tx1"/>
                </a:solidFill>
                <a:effectLst/>
                <a:latin typeface="Segoe UI" panose="020B0502040204020203" pitchFamily="34" charset="0"/>
                <a:ea typeface="+mn-ea"/>
                <a:cs typeface="Segoe UI" panose="020B0502040204020203" pitchFamily="34" charset="0"/>
              </a:rPr>
              <a:t>autoproxy</a:t>
            </a:r>
            <a:r>
              <a:rPr lang="en-US" sz="1050" kern="1200" noProof="0" dirty="0">
                <a:solidFill>
                  <a:schemeClr val="tx1"/>
                </a:solidFill>
                <a:effectLst/>
                <a:latin typeface="Segoe UI" panose="020B0502040204020203" pitchFamily="34" charset="0"/>
                <a:ea typeface="+mn-ea"/>
                <a:cs typeface="Segoe UI" panose="020B0502040204020203" pitchFamily="34" charset="0"/>
              </a:rPr>
              <a:t> script). It is mutually exclusive to </a:t>
            </a:r>
            <a:r>
              <a:rPr lang="en-US" sz="1050" kern="1200" noProof="0" dirty="0" err="1">
                <a:solidFill>
                  <a:schemeClr val="tx1"/>
                </a:solidFill>
                <a:effectLst/>
                <a:latin typeface="Segoe UI" panose="020B0502040204020203" pitchFamily="34" charset="0"/>
                <a:ea typeface="+mn-ea"/>
                <a:cs typeface="Segoe UI" panose="020B0502040204020203" pitchFamily="34" charset="0"/>
              </a:rPr>
              <a:t>DNSTime</a:t>
            </a:r>
            <a:r>
              <a:rPr lang="en-US" sz="1050" kern="1200" noProof="0" dirty="0">
                <a:solidFill>
                  <a:schemeClr val="tx1"/>
                </a:solidFill>
                <a:effectLst/>
                <a:latin typeface="Segoe UI" panose="020B0502040204020203" pitchFamily="34" charset="0"/>
                <a:ea typeface="+mn-ea"/>
                <a:cs typeface="Segoe UI" panose="020B0502040204020203" pitchFamily="34" charset="0"/>
              </a:rPr>
              <a:t>.</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TCPConnectTime</a:t>
            </a:r>
            <a:r>
              <a:rPr lang="en-US" sz="105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establishing a connection between TCP/IP and the server’s IP address.</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HTTPSHandshakeTime</a:t>
            </a:r>
            <a:r>
              <a:rPr lang="en-US" sz="1050" kern="1200" noProof="0" dirty="0">
                <a:solidFill>
                  <a:schemeClr val="tx1"/>
                </a:solidFill>
                <a:effectLst/>
                <a:latin typeface="Segoe UI" panose="020B0502040204020203" pitchFamily="34" charset="0"/>
                <a:ea typeface="+mn-ea"/>
                <a:cs typeface="Segoe UI" panose="020B0502040204020203" pitchFamily="34" charset="0"/>
              </a:rPr>
              <a:t> - Amount of time spent in HTTPS handshake.</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ServerConnected</a:t>
            </a:r>
            <a:r>
              <a:rPr lang="en-US" sz="1050" kern="1200" noProof="0" dirty="0">
                <a:solidFill>
                  <a:schemeClr val="tx1"/>
                </a:solidFill>
                <a:effectLst/>
                <a:latin typeface="Segoe UI" panose="020B0502040204020203" pitchFamily="34" charset="0"/>
                <a:ea typeface="+mn-ea"/>
                <a:cs typeface="Segoe UI" panose="020B0502040204020203" pitchFamily="34" charset="0"/>
              </a:rPr>
              <a:t> - Time at which this connection was established with the server. It might be much earlier than </a:t>
            </a:r>
            <a:r>
              <a:rPr lang="en-US" sz="1050"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1050" kern="1200" noProof="0" dirty="0">
                <a:solidFill>
                  <a:schemeClr val="tx1"/>
                </a:solidFill>
                <a:effectLst/>
                <a:latin typeface="Segoe UI" panose="020B0502040204020203" pitchFamily="34" charset="0"/>
                <a:ea typeface="+mn-ea"/>
                <a:cs typeface="Segoe UI" panose="020B0502040204020203" pitchFamily="34" charset="0"/>
              </a:rPr>
              <a:t> because of server connection reuse.</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FiddlerBeginRequest</a:t>
            </a:r>
            <a:r>
              <a:rPr lang="en-US" sz="1050" kern="1200" noProof="0" dirty="0">
                <a:solidFill>
                  <a:schemeClr val="tx1"/>
                </a:solidFill>
                <a:effectLst/>
                <a:latin typeface="Segoe UI" panose="020B0502040204020203" pitchFamily="34" charset="0"/>
                <a:ea typeface="+mn-ea"/>
                <a:cs typeface="Segoe UI" panose="020B0502040204020203" pitchFamily="34" charset="0"/>
              </a:rPr>
              <a:t> - The time at which Fiddler began sending the HTTP request to the server.</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ServerGotRequest</a:t>
            </a:r>
            <a:r>
              <a:rPr lang="en-US" sz="1050" kern="1200" noProof="0" dirty="0">
                <a:solidFill>
                  <a:schemeClr val="tx1"/>
                </a:solidFill>
                <a:effectLst/>
                <a:latin typeface="Segoe UI" panose="020B0502040204020203" pitchFamily="34" charset="0"/>
                <a:ea typeface="+mn-ea"/>
                <a:cs typeface="Segoe UI" panose="020B0502040204020203" pitchFamily="34" charset="0"/>
              </a:rPr>
              <a:t> - Exact time required by the Fiddler to complete sending or resending the HTTP request to the server.</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ServerBeginResponse</a:t>
            </a:r>
            <a:r>
              <a:rPr lang="en-US" sz="105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received the first bytes of the server's HTTP response.</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ServerDoneResponse</a:t>
            </a:r>
            <a:r>
              <a:rPr lang="en-US" sz="105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received the last bytes of the server's HTTP response.</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ClientBeginResponse</a:t>
            </a:r>
            <a:r>
              <a:rPr lang="en-US" sz="105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began transmitting the HTTP response to the client browser.</a:t>
            </a:r>
          </a:p>
          <a:p>
            <a:pPr lvl="0"/>
            <a:r>
              <a:rPr lang="en-US" sz="1050" b="1" kern="1200" noProof="0" dirty="0" err="1">
                <a:solidFill>
                  <a:schemeClr val="tx1"/>
                </a:solidFill>
                <a:effectLst/>
                <a:latin typeface="Segoe UI" panose="020B0502040204020203" pitchFamily="34" charset="0"/>
                <a:ea typeface="+mn-ea"/>
                <a:cs typeface="Segoe UI" panose="020B0502040204020203" pitchFamily="34" charset="0"/>
              </a:rPr>
              <a:t>ClientDoneResponse</a:t>
            </a:r>
            <a:r>
              <a:rPr lang="en-US" sz="105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completed transmitting the HTTP response to the client browser.</a:t>
            </a:r>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562812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54" rtl="0" eaLnBrk="1" fontAlgn="auto" latinLnBrk="0" hangingPunct="1">
              <a:lnSpc>
                <a:spcPct val="114000"/>
              </a:lnSpc>
              <a:spcBef>
                <a:spcPts val="0"/>
              </a:spcBef>
              <a:spcAft>
                <a:spcPts val="0"/>
              </a:spcAft>
              <a:buClrTx/>
              <a:buSzPct val="116000"/>
              <a:buFont typeface="Arial" panose="020B0604020202020204" pitchFamily="34" charset="0"/>
              <a:buNone/>
              <a:tabLst/>
              <a:defRPr/>
            </a:pPr>
            <a:r>
              <a:rPr lang="en-US" sz="900" b="1" kern="1200" noProof="0" dirty="0">
                <a:solidFill>
                  <a:schemeClr val="tx1"/>
                </a:solidFill>
                <a:effectLst/>
                <a:latin typeface="Segoe UI" panose="020B0502040204020203" pitchFamily="34" charset="0"/>
                <a:ea typeface="+mn-ea"/>
                <a:cs typeface="Segoe UI" panose="020B0502040204020203" pitchFamily="34" charset="0"/>
              </a:rPr>
              <a:t>Download Duration</a:t>
            </a:r>
            <a:r>
              <a:rPr lang="en-US" sz="900" kern="1200" noProof="0" dirty="0">
                <a:solidFill>
                  <a:schemeClr val="tx1"/>
                </a:solidFill>
                <a:effectLst/>
                <a:latin typeface="Segoe UI" panose="020B0502040204020203" pitchFamily="34" charset="0"/>
                <a:ea typeface="+mn-ea"/>
                <a:cs typeface="Segoe UI" panose="020B0502040204020203" pitchFamily="34" charset="0"/>
              </a:rPr>
              <a:t> is calculated by subtracting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ServerBeginResponse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from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ServerDoneResponse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This is the amount of time spent on the network </a:t>
            </a:r>
            <a:r>
              <a:rPr lang="en-US" sz="900" kern="1200" noProof="0" dirty="0">
                <a:solidFill>
                  <a:schemeClr val="tx1"/>
                </a:solidFill>
                <a:effectLst/>
                <a:latin typeface="Segoe UI" panose="020B0502040204020203" pitchFamily="34" charset="0"/>
                <a:ea typeface="+mn-ea"/>
                <a:cs typeface="Segoe UI" panose="020B0502040204020203" pitchFamily="34" charset="0"/>
                <a:hlinkClick r:id="rId3"/>
              </a:rPr>
              <a:t>transmitting the 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data from the server to the client.</a:t>
            </a:r>
          </a:p>
          <a:p>
            <a:pPr marL="0" indent="0">
              <a:buNone/>
            </a:pPr>
            <a:endParaRPr lang="en-US" sz="900" b="1" kern="1200" noProof="0" dirty="0">
              <a:solidFill>
                <a:schemeClr val="tx1"/>
              </a:solidFill>
              <a:effectLst/>
              <a:latin typeface="Segoe UI" panose="020B0502040204020203" pitchFamily="34" charset="0"/>
              <a:ea typeface="+mn-ea"/>
              <a:cs typeface="Segoe UI" panose="020B0502040204020203" pitchFamily="34" charset="0"/>
            </a:endParaRPr>
          </a:p>
          <a:p>
            <a:endParaRPr lang="en-US" sz="900" b="1" kern="1200" noProof="0" dirty="0">
              <a:solidFill>
                <a:schemeClr val="tx1"/>
              </a:solidFill>
              <a:effectLst/>
              <a:latin typeface="Segoe UI" panose="020B0502040204020203" pitchFamily="34" charset="0"/>
              <a:ea typeface="+mn-ea"/>
              <a:cs typeface="Segoe UI" panose="020B0502040204020203" pitchFamily="34" charset="0"/>
            </a:endParaRPr>
          </a:p>
          <a:p>
            <a:r>
              <a:rPr lang="en-US" sz="900" b="1" kern="1200" noProof="0" dirty="0">
                <a:solidFill>
                  <a:schemeClr val="tx1"/>
                </a:solidFill>
                <a:effectLst/>
                <a:latin typeface="Segoe UI" panose="020B0502040204020203" pitchFamily="34" charset="0"/>
                <a:ea typeface="+mn-ea"/>
                <a:cs typeface="Segoe UI" panose="020B0502040204020203" pitchFamily="34" charset="0"/>
              </a:rPr>
              <a:t>Timers </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taken by the client browser to establish a  TCP/IP connection with Fiddler.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ClientBeginRequest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The time at which this HTTP request began. It might be that the request began later than the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time because of client connection reuse.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ClientDoneRequest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in which the client browser completed sending the HTTP request to Fiddler.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DNSTime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DNS searching for the server's IP address.</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GatewayDeterminationTime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determining the upstream gateway proxy to use (For example, processing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autoproxy</a:t>
            </a:r>
            <a:r>
              <a:rPr lang="en-US" sz="900" kern="1200" noProof="0" dirty="0">
                <a:solidFill>
                  <a:schemeClr val="tx1"/>
                </a:solidFill>
                <a:effectLst/>
                <a:latin typeface="Segoe UI" panose="020B0502040204020203" pitchFamily="34" charset="0"/>
                <a:ea typeface="+mn-ea"/>
                <a:cs typeface="Segoe UI" panose="020B0502040204020203" pitchFamily="34" charset="0"/>
              </a:rPr>
              <a:t> script). It is mutually exclusive to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DNSTime</a:t>
            </a:r>
            <a:r>
              <a:rPr lang="en-US" sz="900" kern="1200" noProof="0" dirty="0">
                <a:solidFill>
                  <a:schemeClr val="tx1"/>
                </a:solidFill>
                <a:effectLst/>
                <a:latin typeface="Segoe UI" panose="020B0502040204020203" pitchFamily="34" charset="0"/>
                <a:ea typeface="+mn-ea"/>
                <a:cs typeface="Segoe UI" panose="020B0502040204020203" pitchFamily="34" charset="0"/>
              </a:rPr>
              <a:t>.</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TCPConnectTime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establishing a connection between TCP/IP and the server’s IP address.</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HTTPSHandshakeTime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Amount of time spent in HTTPS handshake.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 Time at which this connection was established with the server. It might be much earlier than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because of server connection reuse.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FiddlerBeginRequest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The time at which Fiddler began sending the HTTP request to the server.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ServerGotRequest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required by the Fiddler to complete sending or resending the HTTP request to the server.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ServerBeginResponse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received the first bytes of the server's HTTP response.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ServerDoneResponse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received the last bytes of the server's HTTP response.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ClientBeginResponse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began transmitting the HTTP response to the client browser.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ClientDoneResponse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completed transmitting the HTTP response to the client browser.</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4156062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kern="1200" noProof="0" dirty="0">
                <a:solidFill>
                  <a:schemeClr val="tx1"/>
                </a:solidFill>
                <a:effectLst/>
                <a:latin typeface="Segoe UI" panose="020B0502040204020203" pitchFamily="34" charset="0"/>
                <a:ea typeface="+mn-ea"/>
                <a:cs typeface="Segoe UI" panose="020B0502040204020203" pitchFamily="34" charset="0"/>
              </a:rPr>
              <a:t>Timers </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taken by the client browser to establish a  TCP/IP connection with Fiddler.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ClientBeginRequest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The time at which this HTTP request began. It might be that the request began later than the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time because of client connection reuse.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ClientDoneRequest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in which the client browser completed sending the HTTP request to Fiddler.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DNSTime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DNS searching for the server's IP address.</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GatewayDeterminationTime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determining the upstream gateway proxy to use (For example, processing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autoproxy</a:t>
            </a:r>
            <a:r>
              <a:rPr lang="en-US" sz="900" kern="1200" noProof="0" dirty="0">
                <a:solidFill>
                  <a:schemeClr val="tx1"/>
                </a:solidFill>
                <a:effectLst/>
                <a:latin typeface="Segoe UI" panose="020B0502040204020203" pitchFamily="34" charset="0"/>
                <a:ea typeface="+mn-ea"/>
                <a:cs typeface="Segoe UI" panose="020B0502040204020203" pitchFamily="34" charset="0"/>
              </a:rPr>
              <a:t> script). It is mutually exclusive to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DNSTime</a:t>
            </a:r>
            <a:r>
              <a:rPr lang="en-US" sz="900" kern="1200" noProof="0" dirty="0">
                <a:solidFill>
                  <a:schemeClr val="tx1"/>
                </a:solidFill>
                <a:effectLst/>
                <a:latin typeface="Segoe UI" panose="020B0502040204020203" pitchFamily="34" charset="0"/>
                <a:ea typeface="+mn-ea"/>
                <a:cs typeface="Segoe UI" panose="020B0502040204020203" pitchFamily="34" charset="0"/>
              </a:rPr>
              <a:t>.</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TCPConnectTime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Number of milliseconds that the Fiddler spent in establishing a connection between TCP/IP and the server’s IP address.</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HTTPSHandshakeTime</a:t>
            </a:r>
            <a:r>
              <a:rPr lang="en-US" sz="900" kern="1200" noProof="0" dirty="0">
                <a:solidFill>
                  <a:schemeClr val="tx1"/>
                </a:solidFill>
                <a:effectLst/>
                <a:latin typeface="Segoe UI" panose="020B0502040204020203" pitchFamily="34" charset="0"/>
                <a:ea typeface="+mn-ea"/>
                <a:cs typeface="Segoe UI" panose="020B0502040204020203" pitchFamily="34" charset="0"/>
              </a:rPr>
              <a:t> - Amount of time spent in HTTPS handshake.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 Time at which this connection was established with the server. It might be much earlier than </a:t>
            </a:r>
            <a:r>
              <a:rPr lang="en-US" sz="900" kern="1200" noProof="0" dirty="0" err="1">
                <a:solidFill>
                  <a:schemeClr val="tx1"/>
                </a:solidFill>
                <a:effectLst/>
                <a:latin typeface="Segoe UI" panose="020B0502040204020203" pitchFamily="34" charset="0"/>
                <a:ea typeface="+mn-ea"/>
                <a:cs typeface="Segoe UI" panose="020B0502040204020203" pitchFamily="34" charset="0"/>
              </a:rPr>
              <a:t>ClientConnected</a:t>
            </a:r>
            <a:r>
              <a:rPr lang="en-US" sz="900" kern="1200" noProof="0" dirty="0">
                <a:solidFill>
                  <a:schemeClr val="tx1"/>
                </a:solidFill>
                <a:effectLst/>
                <a:latin typeface="Segoe UI" panose="020B0502040204020203" pitchFamily="34" charset="0"/>
                <a:ea typeface="+mn-ea"/>
                <a:cs typeface="Segoe UI" panose="020B0502040204020203" pitchFamily="34" charset="0"/>
              </a:rPr>
              <a:t> because of server connection reuse.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FiddlerBeginRequest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The time at which Fiddler began sending the HTTP request to the server.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ServerGotRequest</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required by the Fiddler to complete sending or resending the HTTP request to the server.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ServerBeginResponse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received the first bytes of the server's HTTP response.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ServerDoneResponse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received the last bytes of the server's HTTP response.</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ClientBeginResponse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began transmitting the HTTP response to the client browser.</a:t>
            </a:r>
          </a:p>
          <a:p>
            <a:pPr lvl="0"/>
            <a:r>
              <a:rPr lang="en-US" sz="900" b="1" kern="1200" noProof="0" dirty="0" err="1">
                <a:solidFill>
                  <a:schemeClr val="tx1"/>
                </a:solidFill>
                <a:effectLst/>
                <a:latin typeface="Segoe UI" panose="020B0502040204020203" pitchFamily="34" charset="0"/>
                <a:ea typeface="+mn-ea"/>
                <a:cs typeface="Segoe UI" panose="020B0502040204020203" pitchFamily="34" charset="0"/>
              </a:rPr>
              <a:t>ClientDoneResponse</a:t>
            </a:r>
            <a:r>
              <a:rPr lang="en-US" sz="900" kern="1200" noProof="0" dirty="0">
                <a:solidFill>
                  <a:schemeClr val="tx1"/>
                </a:solidFill>
                <a:effectLst/>
                <a:latin typeface="Segoe UI" panose="020B0502040204020203" pitchFamily="34" charset="0"/>
                <a:ea typeface="+mn-ea"/>
                <a:cs typeface="Segoe UI" panose="020B0502040204020203" pitchFamily="34" charset="0"/>
              </a:rPr>
              <a:t> - Exact time at which the Fiddler completed transmitting the HTTP response to the client browser.</a:t>
            </a:r>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5004341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F12 dev tools traces will be the most helpful with understanding resources that are on the page such as custom JSON.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6571400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https://developers.google.com/web/tools/chrome-devtools/network-performance/reference#timing-explanation</a:t>
            </a:r>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9:01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9304100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0"/>
            <a:ext cx="12434704" cy="6994521"/>
          </a:xfrm>
          <a:prstGeom prst="rect">
            <a:avLst/>
          </a:prstGeom>
        </p:spPr>
      </p:pic>
      <p:sp>
        <p:nvSpPr>
          <p:cNvPr id="2" name="Rectangle 1"/>
          <p:cNvSpPr/>
          <p:nvPr userDrawn="1"/>
        </p:nvSpPr>
        <p:spPr bwMode="auto">
          <a:xfrm>
            <a:off x="274702" y="2119178"/>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320" y="2119177"/>
            <a:ext cx="6402388" cy="3664085"/>
          </a:xfrm>
          <a:noFill/>
        </p:spPr>
        <p:txBody>
          <a:bodyPr lIns="146304" tIns="91440" rIns="146304" bIns="91440" anchor="t" anchorCtr="0">
            <a:noAutofit/>
          </a:bodyPr>
          <a:lstStyle>
            <a:lvl1pPr>
              <a:defRPr sz="4000" spc="-100" baseline="0">
                <a:gradFill>
                  <a:gsLst>
                    <a:gs pos="57576">
                      <a:srgbClr val="FFFFFF"/>
                    </a:gs>
                    <a:gs pos="35000">
                      <a:srgbClr val="FFFFFF"/>
                    </a:gs>
                  </a:gsLst>
                  <a:lin ang="5400000" scaled="0"/>
                </a:gradFill>
                <a:latin typeface="+mj-lt"/>
              </a:defRPr>
            </a:lvl1pPr>
          </a:lstStyle>
          <a:p>
            <a:br>
              <a:rPr lang="en-US" sz="4000" dirty="0">
                <a:latin typeface="+mj-lt"/>
              </a:rPr>
            </a:br>
            <a:r>
              <a:rPr lang="en-US" sz="4000" dirty="0">
                <a:latin typeface="+mj-lt"/>
              </a:rPr>
              <a:t>&lt;&lt;Module Title&gt;&gt;</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10"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Services</a:t>
            </a:r>
            <a:endParaRPr lang="en-US" sz="2400" dirty="0">
              <a:latin typeface="Segoe UI"/>
            </a:endParaRPr>
          </a:p>
        </p:txBody>
      </p:sp>
    </p:spTree>
    <p:extLst>
      <p:ext uri="{BB962C8B-B14F-4D97-AF65-F5344CB8AC3E}">
        <p14:creationId xmlns:p14="http://schemas.microsoft.com/office/powerpoint/2010/main" val="1080159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8236" y="1212850"/>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199839484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11737168" cy="2774606"/>
          </a:xfr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300">
                <a:latin typeface="Consolas" panose="020B0609020204030204" pitchFamily="49" charset="0"/>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&lt;&lt;For code&gt;&gt;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This slide layout uses Consolas, a monotype font which is ideal for showing software code. </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a:p>
            <a:endParaRPr lang="en-US" dirty="0"/>
          </a:p>
        </p:txBody>
      </p:sp>
    </p:spTree>
    <p:extLst>
      <p:ext uri="{BB962C8B-B14F-4D97-AF65-F5344CB8AC3E}">
        <p14:creationId xmlns:p14="http://schemas.microsoft.com/office/powerpoint/2010/main" val="358564412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s Slide">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2331719" y="292607"/>
            <a:ext cx="3429320"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7"/>
            <a:ext cx="2057399" cy="923330"/>
          </a:xfrm>
          <a:prstGeom prst="rect">
            <a:avLst/>
          </a:prstGeom>
        </p:spPr>
        <p:txBody>
          <a:bodyPr wrap="square" lIns="146304" tIns="91440" rIns="146304" bIns="91440">
            <a:spAutoFit/>
          </a:bodyPr>
          <a:lstStyle/>
          <a:p>
            <a:pPr lvl="0"/>
            <a:r>
              <a:rPr lang="en-US" sz="4800" dirty="0">
                <a:latin typeface="+mj-lt"/>
              </a:rPr>
              <a:t>Demo:</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320" y="3017520"/>
            <a:ext cx="5486400" cy="27432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dirty="0">
                <a:latin typeface="+mn-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description of the demo&gt;&gt;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pic>
        <p:nvPicPr>
          <p:cNvPr id="7" name="Picture Placeholder 3">
            <a:extLst>
              <a:ext uri="{FF2B5EF4-FFF2-40B4-BE49-F238E27FC236}">
                <a16:creationId xmlns:a16="http://schemas.microsoft.com/office/drawing/2014/main" id="{C8AB17EB-AA1A-4C6B-AC50-9B86962C2A42}"/>
              </a:ext>
            </a:extLst>
          </p:cNvPr>
          <p:cNvPicPr>
            <a:picLocks noChangeAspect="1"/>
          </p:cNvPicPr>
          <p:nvPr userDrawn="1"/>
        </p:nvPicPr>
        <p:blipFill>
          <a:blip r:embed="rId2"/>
          <a:srcRect l="20120" r="20120"/>
          <a:stretch>
            <a:fillRect/>
          </a:stretch>
        </p:blipFill>
        <p:spPr>
          <a:xfrm>
            <a:off x="6219825" y="0"/>
            <a:ext cx="6216650" cy="6992587"/>
          </a:xfrm>
          <a:prstGeom prst="rect">
            <a:avLst/>
          </a:prstGeom>
        </p:spPr>
      </p:pic>
    </p:spTree>
    <p:extLst>
      <p:ext uri="{BB962C8B-B14F-4D97-AF65-F5344CB8AC3E}">
        <p14:creationId xmlns:p14="http://schemas.microsoft.com/office/powerpoint/2010/main" val="139871580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7A5DF2-09AC-47AD-B8C0-1CC44D475AE3}"/>
              </a:ext>
            </a:extLst>
          </p:cNvPr>
          <p:cNvPicPr>
            <a:picLocks noChangeAspect="1"/>
          </p:cNvPicPr>
          <p:nvPr userDrawn="1"/>
        </p:nvPicPr>
        <p:blipFill>
          <a:blip r:embed="rId2"/>
          <a:stretch>
            <a:fillRect/>
          </a:stretch>
        </p:blipFill>
        <p:spPr>
          <a:xfrm>
            <a:off x="6218237" y="1807"/>
            <a:ext cx="6218459" cy="6992718"/>
          </a:xfrm>
          <a:prstGeom prst="rect">
            <a:avLst/>
          </a:prstGeom>
        </p:spPr>
      </p:pic>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1646236" y="292607"/>
            <a:ext cx="4114802"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8"/>
            <a:ext cx="1371917" cy="914400"/>
          </a:xfrm>
          <a:prstGeom prst="rect">
            <a:avLst/>
          </a:prstGeom>
        </p:spPr>
        <p:txBody>
          <a:bodyPr wrap="square" lIns="146304" tIns="91440" rIns="146304" bIns="91440">
            <a:spAutoFit/>
          </a:bodyPr>
          <a:lstStyle/>
          <a:p>
            <a:pPr lvl="0"/>
            <a:r>
              <a:rPr lang="en-US" sz="4800" dirty="0">
                <a:latin typeface="+mj-lt"/>
              </a:rPr>
              <a:t>Lab:</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637" y="3017520"/>
            <a:ext cx="5486401" cy="36576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b="1" i="0" baseline="0" dirty="0">
                <a:latin typeface="+mj-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Lab Exercises </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1: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2: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spTree>
    <p:extLst>
      <p:ext uri="{BB962C8B-B14F-4D97-AF65-F5344CB8AC3E}">
        <p14:creationId xmlns:p14="http://schemas.microsoft.com/office/powerpoint/2010/main" val="89644882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nowledge Chec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14400"/>
          </a:xfrm>
          <a:prstGeom prst="rect">
            <a:avLst/>
          </a:prstGeom>
        </p:spPr>
        <p:txBody>
          <a:bodyPr wrap="square" lIns="146304" tIns="91440" rIns="146304" bIns="91440">
            <a:noAutofit/>
          </a:bodyPr>
          <a:lstStyle/>
          <a:p>
            <a:r>
              <a:rPr lang="en-US" sz="4800" dirty="0">
                <a:solidFill>
                  <a:schemeClr val="accent3"/>
                </a:solidFill>
                <a:latin typeface="+mj-lt"/>
              </a:rPr>
              <a:t>Knowledge Check</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&lt;&lt;Question: &gt;&gt;</a:t>
            </a:r>
            <a:br>
              <a:rPr lang="en-US" dirty="0"/>
            </a:br>
            <a:r>
              <a:rPr lang="en-US" dirty="0"/>
              <a:t> &lt;&lt;Answer:&gt;&gt;</a:t>
            </a:r>
          </a:p>
        </p:txBody>
      </p:sp>
    </p:spTree>
    <p:extLst>
      <p:ext uri="{BB962C8B-B14F-4D97-AF65-F5344CB8AC3E}">
        <p14:creationId xmlns:p14="http://schemas.microsoft.com/office/powerpoint/2010/main" val="16022448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odule Summar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23330"/>
          </a:xfrm>
          <a:prstGeom prst="rect">
            <a:avLst/>
          </a:prstGeom>
        </p:spPr>
        <p:txBody>
          <a:bodyPr wrap="square" lIns="146304" tIns="91440" rIns="146304" bIns="91440">
            <a:noAutofit/>
          </a:bodyPr>
          <a:lstStyle/>
          <a:p>
            <a:r>
              <a:rPr lang="en-US" sz="4800" dirty="0">
                <a:solidFill>
                  <a:schemeClr val="accent3"/>
                </a:solidFill>
                <a:latin typeface="+mj-lt"/>
              </a:rPr>
              <a:t>Module Summary</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&lt;&lt;Key takeaways from the Module&gt;&gt;</a:t>
            </a:r>
          </a:p>
        </p:txBody>
      </p:sp>
    </p:spTree>
    <p:extLst>
      <p:ext uri="{BB962C8B-B14F-4D97-AF65-F5344CB8AC3E}">
        <p14:creationId xmlns:p14="http://schemas.microsoft.com/office/powerpoint/2010/main" val="4806674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89007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248800106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4" y="369155"/>
            <a:ext cx="12047835" cy="6081351"/>
          </a:xfrm>
          <a:prstGeom prst="rect">
            <a:avLst/>
          </a:prstGeom>
        </p:spPr>
        <p:txBody>
          <a:bodyPr vert="horz" lIns="93260" tIns="46630" rIns="93260" bIns="46630"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6" b="1" dirty="0">
                <a:solidFill>
                  <a:srgbClr val="000000"/>
                </a:solidFill>
              </a:rPr>
              <a:t>Conditions and Terms of Use</a:t>
            </a:r>
          </a:p>
          <a:p>
            <a:r>
              <a:rPr lang="en-US" sz="1530" dirty="0">
                <a:solidFill>
                  <a:srgbClr val="0A5BBA"/>
                </a:solidFill>
              </a:rPr>
              <a:t>Microsoft Confidential</a:t>
            </a:r>
          </a:p>
          <a:p>
            <a:r>
              <a:rPr lang="en-US" sz="1836" dirty="0">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6" dirty="0">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6" dirty="0">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6" dirty="0">
              <a:solidFill>
                <a:srgbClr val="000000"/>
              </a:solidFill>
            </a:endParaRPr>
          </a:p>
          <a:p>
            <a:r>
              <a:rPr lang="en-US" sz="2346" b="1" dirty="0">
                <a:solidFill>
                  <a:srgbClr val="000000"/>
                </a:solidFill>
              </a:rPr>
              <a:t>Copyright and Trademarks </a:t>
            </a:r>
          </a:p>
          <a:p>
            <a:r>
              <a:rPr lang="en-US" sz="1530" dirty="0">
                <a:solidFill>
                  <a:srgbClr val="0A5BBA"/>
                </a:solidFill>
              </a:rPr>
              <a:t>© 2018 Microsoft Corporation. All rights reserved.</a:t>
            </a:r>
          </a:p>
          <a:p>
            <a:r>
              <a:rPr lang="en-US" sz="1836" dirty="0">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6" dirty="0">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6" dirty="0">
                <a:solidFill>
                  <a:srgbClr val="000000"/>
                </a:solidFill>
              </a:rPr>
              <a:t>For more information, see </a:t>
            </a:r>
            <a:r>
              <a:rPr lang="en-US" sz="1836" b="1" dirty="0">
                <a:solidFill>
                  <a:srgbClr val="000000"/>
                </a:solidFill>
              </a:rPr>
              <a:t>Use of Microsoft Copyrighted Content </a:t>
            </a:r>
            <a:r>
              <a:rPr lang="en-US" sz="1836" dirty="0">
                <a:solidFill>
                  <a:srgbClr val="000000"/>
                </a:solidFill>
              </a:rPr>
              <a:t>at</a:t>
            </a:r>
            <a:br>
              <a:rPr lang="en-US" sz="1836" dirty="0">
                <a:solidFill>
                  <a:srgbClr val="000000"/>
                </a:solidFill>
              </a:rPr>
            </a:br>
            <a:r>
              <a:rPr lang="en-US" sz="1836" dirty="0">
                <a:solidFill>
                  <a:srgbClr val="FF0000"/>
                </a:solidFill>
                <a:hlinkClick r:id="rId2"/>
              </a:rPr>
              <a:t>https://www.microsoft.com/en-us/legal/intellectualproperty/permissions/default.aspx</a:t>
            </a:r>
            <a:r>
              <a:rPr lang="en-US" sz="1836" dirty="0">
                <a:solidFill>
                  <a:srgbClr val="FF0000"/>
                </a:solidFill>
              </a:rPr>
              <a:t> </a:t>
            </a:r>
          </a:p>
          <a:p>
            <a:r>
              <a:rPr lang="en-US" sz="1836" dirty="0">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1406316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ow to view this Presenta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866A743-B49D-4CCF-94F3-42450F822BF0}"/>
              </a:ext>
            </a:extLst>
          </p:cNvPr>
          <p:cNvSpPr/>
          <p:nvPr userDrawn="1"/>
        </p:nvSpPr>
        <p:spPr>
          <a:xfrm>
            <a:off x="274639" y="1213876"/>
            <a:ext cx="11889564" cy="4247317"/>
          </a:xfrm>
          <a:prstGeom prst="rect">
            <a:avLst/>
          </a:prstGeom>
        </p:spPr>
        <p:txBody>
          <a:bodyPr wrap="square" lIns="146304" tIns="91440" rIns="146304" bIns="91440">
            <a:spAutoFit/>
          </a:bodyPr>
          <a:lstStyle/>
          <a:p>
            <a:pPr lvl="0"/>
            <a:r>
              <a:rPr lang="en-US" sz="2400" dirty="0"/>
              <a:t>To switch to </a:t>
            </a:r>
            <a:r>
              <a:rPr lang="en-US" sz="2400" b="1" dirty="0"/>
              <a:t>Notes Page </a:t>
            </a:r>
            <a:r>
              <a:rPr lang="en-US" sz="2400" dirty="0"/>
              <a:t>view:</a:t>
            </a:r>
          </a:p>
          <a:p>
            <a:pPr lvl="1"/>
            <a:r>
              <a:rPr lang="en-US" sz="2400" dirty="0"/>
              <a:t>On the ribbon, click the </a:t>
            </a:r>
            <a:r>
              <a:rPr lang="en-US" sz="2400" b="1" dirty="0"/>
              <a:t>View</a:t>
            </a:r>
            <a:r>
              <a:rPr lang="en-US" sz="2400" dirty="0"/>
              <a:t> tab, and then click </a:t>
            </a:r>
            <a:r>
              <a:rPr lang="en-US" sz="2400" b="1" dirty="0"/>
              <a:t>Notes Page</a:t>
            </a:r>
          </a:p>
          <a:p>
            <a:pPr lvl="0"/>
            <a:endParaRPr lang="en-US" sz="2400" dirty="0"/>
          </a:p>
          <a:p>
            <a:pPr lvl="0"/>
            <a:r>
              <a:rPr lang="en-US" sz="2400" dirty="0"/>
              <a:t>To navigate through notes, use the </a:t>
            </a:r>
            <a:r>
              <a:rPr lang="en-US" sz="2400" b="1" dirty="0"/>
              <a:t>Page Up </a:t>
            </a:r>
            <a:r>
              <a:rPr lang="en-US" sz="2400" dirty="0"/>
              <a:t>and </a:t>
            </a:r>
            <a:r>
              <a:rPr lang="en-US" sz="2400" b="1" dirty="0"/>
              <a:t>Page Down </a:t>
            </a:r>
            <a:r>
              <a:rPr lang="en-US" sz="2400" dirty="0"/>
              <a:t>keys</a:t>
            </a:r>
          </a:p>
          <a:p>
            <a:pPr lvl="1"/>
            <a:r>
              <a:rPr lang="en-US" sz="2400" dirty="0"/>
              <a:t>Zoom in or zoom out, if required</a:t>
            </a:r>
          </a:p>
          <a:p>
            <a:pPr lvl="0"/>
            <a:endParaRPr lang="en-US" sz="2400" dirty="0"/>
          </a:p>
          <a:p>
            <a:pPr lvl="0"/>
            <a:r>
              <a:rPr lang="en-US" sz="2400" dirty="0"/>
              <a:t>In the </a:t>
            </a:r>
            <a:r>
              <a:rPr lang="en-US" sz="2400" b="1" dirty="0"/>
              <a:t>Notes Page </a:t>
            </a:r>
            <a:r>
              <a:rPr lang="en-US" sz="2400" dirty="0"/>
              <a:t>view, you can:</a:t>
            </a:r>
          </a:p>
          <a:p>
            <a:pPr lvl="1"/>
            <a:r>
              <a:rPr lang="en-US" sz="2400" dirty="0"/>
              <a:t>Read any supporting text—now or after the delivery</a:t>
            </a:r>
          </a:p>
          <a:p>
            <a:pPr lvl="1"/>
            <a:r>
              <a:rPr lang="en-US" sz="2400" dirty="0"/>
              <a:t>Add notes to your copy of the presentation, if required</a:t>
            </a:r>
          </a:p>
          <a:p>
            <a:pPr lvl="0"/>
            <a:endParaRPr lang="en-US" sz="2400" dirty="0"/>
          </a:p>
          <a:p>
            <a:pPr lvl="0"/>
            <a:r>
              <a:rPr lang="en-US" sz="2400" dirty="0"/>
              <a:t>Take the presentation files home with you</a:t>
            </a:r>
          </a:p>
        </p:txBody>
      </p:sp>
      <p:sp>
        <p:nvSpPr>
          <p:cNvPr id="5" name="Rectangle 4">
            <a:extLst>
              <a:ext uri="{FF2B5EF4-FFF2-40B4-BE49-F238E27FC236}">
                <a16:creationId xmlns:a16="http://schemas.microsoft.com/office/drawing/2014/main" id="{32C605F4-CFC7-4BE5-832B-80BBA5066247}"/>
              </a:ext>
            </a:extLst>
          </p:cNvPr>
          <p:cNvSpPr/>
          <p:nvPr userDrawn="1"/>
        </p:nvSpPr>
        <p:spPr>
          <a:xfrm>
            <a:off x="274638" y="294246"/>
            <a:ext cx="11887198" cy="923330"/>
          </a:xfrm>
          <a:prstGeom prst="rect">
            <a:avLst/>
          </a:prstGeom>
        </p:spPr>
        <p:txBody>
          <a:bodyPr wrap="square" lIns="146304" tIns="91440" rIns="146304" bIns="91440">
            <a:noAutofit/>
          </a:bodyPr>
          <a:lstStyle/>
          <a:p>
            <a:r>
              <a:rPr lang="en-US" sz="4800" dirty="0">
                <a:solidFill>
                  <a:schemeClr val="accent3"/>
                </a:solidFill>
                <a:latin typeface="+mj-lt"/>
              </a:rPr>
              <a:t>How to View This Presentation</a:t>
            </a:r>
          </a:p>
        </p:txBody>
      </p:sp>
    </p:spTree>
    <p:extLst>
      <p:ext uri="{BB962C8B-B14F-4D97-AF65-F5344CB8AC3E}">
        <p14:creationId xmlns:p14="http://schemas.microsoft.com/office/powerpoint/2010/main" val="64383208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odule Overview">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EB10EA7-4705-4753-B9B2-5A545797BA7E}"/>
              </a:ext>
            </a:extLst>
          </p:cNvPr>
          <p:cNvSpPr/>
          <p:nvPr userDrawn="1"/>
        </p:nvSpPr>
        <p:spPr>
          <a:xfrm>
            <a:off x="274638" y="295274"/>
            <a:ext cx="11887196" cy="914400"/>
          </a:xfrm>
          <a:prstGeom prst="rect">
            <a:avLst/>
          </a:prstGeom>
        </p:spPr>
        <p:txBody>
          <a:bodyPr wrap="square" lIns="146304" tIns="91440" rIns="146304" bIns="91440">
            <a:noAutofit/>
          </a:bodyPr>
          <a:lstStyle/>
          <a:p>
            <a:pPr marL="53975" indent="0"/>
            <a:r>
              <a:rPr lang="en-US" sz="4800" baseline="0" dirty="0">
                <a:solidFill>
                  <a:schemeClr val="accent3"/>
                </a:solidFill>
                <a:latin typeface="+mj-lt"/>
              </a:rPr>
              <a:t>Module Overview</a:t>
            </a:r>
          </a:p>
        </p:txBody>
      </p:sp>
      <p:sp>
        <p:nvSpPr>
          <p:cNvPr id="7" name="Text Placeholder 4">
            <a:extLst>
              <a:ext uri="{FF2B5EF4-FFF2-40B4-BE49-F238E27FC236}">
                <a16:creationId xmlns:a16="http://schemas.microsoft.com/office/drawing/2014/main" id="{781BB40F-20AD-43CC-9A94-AC3AEDDE6D99}"/>
              </a:ext>
            </a:extLst>
          </p:cNvPr>
          <p:cNvSpPr>
            <a:spLocks noGrp="1"/>
          </p:cNvSpPr>
          <p:nvPr>
            <p:ph type="body" sz="quarter" idx="10" hasCustomPrompt="1"/>
          </p:nvPr>
        </p:nvSpPr>
        <p:spPr>
          <a:xfrm>
            <a:off x="274638" y="1211255"/>
            <a:ext cx="11887200" cy="1292662"/>
          </a:xfrm>
        </p:spPr>
        <p:txBody>
          <a:bodyPr/>
          <a:lstStyle>
            <a:lvl1pPr>
              <a:defRPr/>
            </a:lvl1pPr>
            <a:lvl2pPr>
              <a:defRPr/>
            </a:lvl2pPr>
          </a:lstStyle>
          <a:p>
            <a:pPr lvl="0"/>
            <a:r>
              <a:rPr lang="en-US" dirty="0"/>
              <a:t>&lt;&lt;Lesson 1: Title&gt;&gt;</a:t>
            </a:r>
          </a:p>
          <a:p>
            <a:pPr lvl="0"/>
            <a:r>
              <a:rPr lang="en-US" dirty="0"/>
              <a:t>&lt;&lt;Lesson 2: Title&gt;&gt;</a:t>
            </a:r>
          </a:p>
        </p:txBody>
      </p:sp>
    </p:spTree>
    <p:extLst>
      <p:ext uri="{BB962C8B-B14F-4D97-AF65-F5344CB8AC3E}">
        <p14:creationId xmlns:p14="http://schemas.microsoft.com/office/powerpoint/2010/main" val="164243757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sson overview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74638" y="295273"/>
            <a:ext cx="11887200" cy="914400"/>
          </a:xfrm>
        </p:spPr>
        <p:txBody>
          <a:bodyPr/>
          <a:lstStyle>
            <a:lvl1pPr>
              <a:defRPr/>
            </a:lvl1pPr>
          </a:lstStyle>
          <a:p>
            <a:r>
              <a:rPr lang="en-US" dirty="0"/>
              <a:t>Lesson #: &lt;&lt;Insert Title&gt;&gt;</a:t>
            </a:r>
          </a:p>
        </p:txBody>
      </p:sp>
      <p:sp>
        <p:nvSpPr>
          <p:cNvPr id="5" name="Text Placeholder 4">
            <a:extLst>
              <a:ext uri="{FF2B5EF4-FFF2-40B4-BE49-F238E27FC236}">
                <a16:creationId xmlns:a16="http://schemas.microsoft.com/office/drawing/2014/main" id="{023B8C45-121E-4A34-80C4-59192415431B}"/>
              </a:ext>
            </a:extLst>
          </p:cNvPr>
          <p:cNvSpPr>
            <a:spLocks noGrp="1"/>
          </p:cNvSpPr>
          <p:nvPr>
            <p:ph type="body" sz="quarter" idx="11" hasCustomPrompt="1"/>
          </p:nvPr>
        </p:nvSpPr>
        <p:spPr>
          <a:xfrm>
            <a:off x="272272" y="1211263"/>
            <a:ext cx="11887200" cy="1089529"/>
          </a:xfrm>
        </p:spPr>
        <p:txBody>
          <a:bodyPr/>
          <a:lstStyle>
            <a:lvl1pPr>
              <a:defRPr/>
            </a:lvl1pPr>
            <a:lvl2pPr>
              <a:defRPr/>
            </a:lvl2pPr>
          </a:lstStyle>
          <a:p>
            <a:pPr lvl="0"/>
            <a:r>
              <a:rPr lang="en-US" dirty="0"/>
              <a:t>After completing this lesson, you will be able to:</a:t>
            </a:r>
          </a:p>
          <a:p>
            <a:pPr lvl="1"/>
            <a:r>
              <a:rPr lang="en-US" dirty="0"/>
              <a:t>&lt;&lt;objectives&gt;&gt;</a:t>
            </a:r>
          </a:p>
        </p:txBody>
      </p:sp>
    </p:spTree>
    <p:extLst>
      <p:ext uri="{BB962C8B-B14F-4D97-AF65-F5344CB8AC3E}">
        <p14:creationId xmlns:p14="http://schemas.microsoft.com/office/powerpoint/2010/main" val="30713775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sson content V1 slid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lvl1pPr>
          </a:lstStyle>
          <a:p>
            <a:r>
              <a:rPr lang="en-US" dirty="0"/>
              <a:t>&lt;&lt;Topic Title&gt;&gt;</a:t>
            </a:r>
          </a:p>
        </p:txBody>
      </p:sp>
      <p:sp>
        <p:nvSpPr>
          <p:cNvPr id="3" name="Content Placeholder 2">
            <a:extLst>
              <a:ext uri="{FF2B5EF4-FFF2-40B4-BE49-F238E27FC236}">
                <a16:creationId xmlns:a16="http://schemas.microsoft.com/office/drawing/2014/main" id="{61BEADB5-993B-439C-91A9-F207CC6154E8}"/>
              </a:ext>
            </a:extLst>
          </p:cNvPr>
          <p:cNvSpPr>
            <a:spLocks noGrp="1"/>
          </p:cNvSpPr>
          <p:nvPr>
            <p:ph sz="quarter" idx="11" hasCustomPrompt="1"/>
          </p:nvPr>
        </p:nvSpPr>
        <p:spPr>
          <a:xfrm>
            <a:off x="274638" y="1216152"/>
            <a:ext cx="11888787" cy="5749266"/>
          </a:xfrm>
        </p:spPr>
        <p:txBody>
          <a:bodyPr/>
          <a:lstStyle>
            <a:lvl1pPr marL="0" indent="0">
              <a:buNone/>
              <a:defRPr/>
            </a:lvl1pPr>
            <a:lvl2pPr>
              <a:defRPr/>
            </a:lvl2pPr>
            <a:lvl3pPr>
              <a:defRPr/>
            </a:lvl3pPr>
            <a:lvl4pPr>
              <a:defRPr/>
            </a:lvl4pPr>
            <a:lvl5pPr>
              <a:defRPr/>
            </a:lvl5pPr>
          </a:lstStyle>
          <a:p>
            <a:pPr lvl="0"/>
            <a:r>
              <a:rPr lang="en-US" dirty="0"/>
              <a:t>&lt;&lt;add content/details/charts/</a:t>
            </a:r>
            <a:r>
              <a:rPr lang="en-US" dirty="0" err="1"/>
              <a:t>smartart</a:t>
            </a:r>
            <a:r>
              <a:rPr lang="en-US" dirty="0"/>
              <a:t>/images/bullets as needed&gt;&gt;</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a:p>
            <a:pPr lvl="0"/>
            <a:br>
              <a:rPr lang="en-US" dirty="0"/>
            </a:br>
            <a:br>
              <a:rPr lang="en-US" dirty="0"/>
            </a:br>
            <a:br>
              <a:rPr lang="en-US" dirty="0"/>
            </a:br>
            <a:br>
              <a:rPr lang="en-US" dirty="0"/>
            </a:br>
            <a:endParaRPr lang="en-US" dirty="0"/>
          </a:p>
        </p:txBody>
      </p:sp>
    </p:spTree>
    <p:extLst>
      <p:ext uri="{BB962C8B-B14F-4D97-AF65-F5344CB8AC3E}">
        <p14:creationId xmlns:p14="http://schemas.microsoft.com/office/powerpoint/2010/main" val="104934496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sson content V2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93310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esson content V3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 &gt;&gt;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5943599"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7920" y="1212850"/>
            <a:ext cx="5943601" cy="5486400"/>
          </a:xfrm>
        </p:spPr>
        <p:txBody>
          <a:bodyPr/>
          <a:lstStyle>
            <a:lvl1pPr>
              <a:defRPr/>
            </a:lvl1pPr>
          </a:lstStyle>
          <a:p>
            <a:r>
              <a:rPr lang="en-US" dirty="0"/>
              <a:t>&lt;&lt;picture of topic&gt;&gt;</a:t>
            </a:r>
          </a:p>
        </p:txBody>
      </p:sp>
    </p:spTree>
    <p:extLst>
      <p:ext uri="{BB962C8B-B14F-4D97-AF65-F5344CB8AC3E}">
        <p14:creationId xmlns:p14="http://schemas.microsoft.com/office/powerpoint/2010/main" val="299763435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esson content V4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2743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272274" y="3956048"/>
            <a:ext cx="11889564" cy="2743199"/>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315659544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9"/>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150004912"/>
      </p:ext>
    </p:extLst>
  </p:cSld>
  <p:clrMap bg1="lt1" tx1="dk1" bg2="lt2" tx2="dk2" accent1="accent1" accent2="accent2" accent3="accent3" accent4="accent4" accent5="accent5" accent6="accent6" hlink="hlink" folHlink="folHlink"/>
  <p:sldLayoutIdLst>
    <p:sldLayoutId id="2147484276" r:id="rId1"/>
    <p:sldLayoutId id="2147484288" r:id="rId2"/>
    <p:sldLayoutId id="2147484289" r:id="rId3"/>
    <p:sldLayoutId id="2147484296" r:id="rId4"/>
    <p:sldLayoutId id="2147484290" r:id="rId5"/>
    <p:sldLayoutId id="2147484297" r:id="rId6"/>
    <p:sldLayoutId id="2147484298" r:id="rId7"/>
    <p:sldLayoutId id="2147484299" r:id="rId8"/>
    <p:sldLayoutId id="2147484300" r:id="rId9"/>
    <p:sldLayoutId id="2147484301" r:id="rId10"/>
    <p:sldLayoutId id="2147484305" r:id="rId11"/>
    <p:sldLayoutId id="2147484291" r:id="rId12"/>
    <p:sldLayoutId id="2147484292" r:id="rId13"/>
    <p:sldLayoutId id="2147484293" r:id="rId14"/>
    <p:sldLayoutId id="2147484294" r:id="rId15"/>
    <p:sldLayoutId id="2147484304" r:id="rId16"/>
    <p:sldLayoutId id="2147484295" r:id="rId17"/>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solidFill>
            <a:schemeClr val="accent3"/>
          </a:soli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3.tmp"/></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https://support.office.com/en-us/article/use-the-page-diagnostics-tool-for-sharepoint-online-dbab2593-dc6a-40f7-adfe-031b9baa620f?ui=en-US&amp;rs=en-US&amp;ad=US"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jsonformatter-online.com/" TargetMode="External"/><Relationship Id="rId2" Type="http://schemas.openxmlformats.org/officeDocument/2006/relationships/hyperlink" Target="https://jsoneditoronline.org/" TargetMode="External"/><Relationship Id="rId1" Type="http://schemas.openxmlformats.org/officeDocument/2006/relationships/slideLayout" Target="../slideLayouts/slideLayout8.xml"/><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hyperlink" Target="http://justintarte.blogspot.com/2011/12/top-10-questions-to-ask-yourself-in.html?m=0"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lstStyle/>
          <a:p>
            <a:r>
              <a:rPr lang="en-US" dirty="0"/>
              <a:t>Tools in performance troubleshooting</a:t>
            </a:r>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Fiddler explained - </a:t>
            </a:r>
            <a:r>
              <a:rPr lang="en-US" sz="4400" dirty="0"/>
              <a:t>Examples of Bottlenecks</a:t>
            </a:r>
            <a:endParaRPr lang="en-US" dirty="0"/>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5736955"/>
          </a:xfrm>
        </p:spPr>
        <p:txBody>
          <a:bodyPr/>
          <a:lstStyle/>
          <a:p>
            <a:r>
              <a:rPr lang="en-US" sz="3200" dirty="0"/>
              <a:t>Server Think Time :</a:t>
            </a:r>
          </a:p>
          <a:p>
            <a:pPr lvl="1">
              <a:spcAft>
                <a:spcPts val="600"/>
              </a:spcAft>
            </a:pPr>
            <a:r>
              <a:rPr lang="en-US" dirty="0"/>
              <a:t>Subtract </a:t>
            </a:r>
            <a:r>
              <a:rPr lang="en-US" dirty="0" err="1"/>
              <a:t>ServerGotRequest</a:t>
            </a:r>
            <a:r>
              <a:rPr lang="en-US" dirty="0"/>
              <a:t> from </a:t>
            </a:r>
            <a:r>
              <a:rPr lang="en-US" dirty="0" err="1"/>
              <a:t>ServerBeginResponse</a:t>
            </a:r>
            <a:r>
              <a:rPr lang="en-US" dirty="0"/>
              <a:t>.</a:t>
            </a:r>
          </a:p>
          <a:p>
            <a:pPr lvl="1">
              <a:spcAft>
                <a:spcPts val="600"/>
              </a:spcAft>
            </a:pPr>
            <a:r>
              <a:rPr lang="en-US" dirty="0"/>
              <a:t>Shows time spent by server to generate response.</a:t>
            </a:r>
          </a:p>
          <a:p>
            <a:pPr lvl="1">
              <a:spcAft>
                <a:spcPts val="600"/>
              </a:spcAft>
            </a:pPr>
            <a:r>
              <a:rPr lang="en-US" dirty="0" err="1"/>
              <a:t>SPRequestDuration</a:t>
            </a:r>
            <a:r>
              <a:rPr lang="en-US" dirty="0"/>
              <a:t> (</a:t>
            </a:r>
            <a:r>
              <a:rPr lang="en-US" dirty="0" err="1"/>
              <a:t>g_duration</a:t>
            </a:r>
            <a:r>
              <a:rPr lang="en-US" dirty="0"/>
              <a:t>) in page source.</a:t>
            </a:r>
          </a:p>
          <a:p>
            <a:pPr lvl="1">
              <a:spcAft>
                <a:spcPts val="600"/>
              </a:spcAft>
            </a:pPr>
            <a:r>
              <a:rPr lang="en-US" dirty="0"/>
              <a:t>Large values mean long server process time.</a:t>
            </a:r>
            <a:br>
              <a:rPr lang="en-US" dirty="0"/>
            </a:br>
            <a:endParaRPr lang="en-US" sz="3200" dirty="0"/>
          </a:p>
          <a:p>
            <a:pPr lvl="1">
              <a:spcAft>
                <a:spcPts val="600"/>
              </a:spcAft>
            </a:pPr>
            <a:r>
              <a:rPr lang="en-US" dirty="0"/>
              <a:t>This will assist with narrowing down if it is either something with the content of the page or with the service.</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7" name="Picture 6" descr="A screenshot of a cell phone&#10;&#10;Description automatically generated">
            <a:extLst>
              <a:ext uri="{FF2B5EF4-FFF2-40B4-BE49-F238E27FC236}">
                <a16:creationId xmlns:a16="http://schemas.microsoft.com/office/drawing/2014/main" id="{F782E0E5-D17B-436A-B54F-477D4C49CB07}"/>
              </a:ext>
            </a:extLst>
          </p:cNvPr>
          <p:cNvPicPr>
            <a:picLocks noChangeAspect="1"/>
          </p:cNvPicPr>
          <p:nvPr/>
        </p:nvPicPr>
        <p:blipFill>
          <a:blip r:embed="rId3"/>
          <a:stretch>
            <a:fillRect/>
          </a:stretch>
        </p:blipFill>
        <p:spPr>
          <a:xfrm>
            <a:off x="7056437" y="1212849"/>
            <a:ext cx="4191014" cy="5489407"/>
          </a:xfrm>
          <a:prstGeom prst="rect">
            <a:avLst/>
          </a:prstGeom>
        </p:spPr>
      </p:pic>
    </p:spTree>
    <p:extLst>
      <p:ext uri="{BB962C8B-B14F-4D97-AF65-F5344CB8AC3E}">
        <p14:creationId xmlns:p14="http://schemas.microsoft.com/office/powerpoint/2010/main" val="46205321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Fiddler explained - </a:t>
            </a:r>
            <a:r>
              <a:rPr lang="en-US" sz="4400" dirty="0"/>
              <a:t>Examples of Bottlenecks (cont.)</a:t>
            </a:r>
            <a:endParaRPr lang="en-US" dirty="0"/>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4478149"/>
          </a:xfrm>
        </p:spPr>
        <p:txBody>
          <a:bodyPr/>
          <a:lstStyle/>
          <a:p>
            <a:r>
              <a:rPr lang="en-US" sz="3200" dirty="0"/>
              <a:t>Upload Duration:</a:t>
            </a:r>
          </a:p>
          <a:p>
            <a:pPr lvl="1">
              <a:spcAft>
                <a:spcPts val="600"/>
              </a:spcAft>
            </a:pPr>
            <a:r>
              <a:rPr lang="en-US" dirty="0"/>
              <a:t>Subtracting </a:t>
            </a:r>
            <a:r>
              <a:rPr lang="en-US" dirty="0" err="1"/>
              <a:t>ClientBeginRequest</a:t>
            </a:r>
            <a:r>
              <a:rPr lang="en-US" dirty="0"/>
              <a:t> from </a:t>
            </a:r>
            <a:r>
              <a:rPr lang="en-US" dirty="0" err="1"/>
              <a:t>ServerGotRequest</a:t>
            </a:r>
            <a:r>
              <a:rPr lang="en-US" dirty="0"/>
              <a:t>.</a:t>
            </a:r>
          </a:p>
          <a:p>
            <a:pPr lvl="1">
              <a:spcAft>
                <a:spcPts val="600"/>
              </a:spcAft>
            </a:pPr>
            <a:r>
              <a:rPr lang="en-US" dirty="0"/>
              <a:t>Shows time spent sending the request to the server.</a:t>
            </a:r>
          </a:p>
          <a:p>
            <a:pPr lvl="1">
              <a:spcAft>
                <a:spcPts val="600"/>
              </a:spcAft>
            </a:pPr>
            <a:r>
              <a:rPr lang="en-US" dirty="0"/>
              <a:t>Large values indicate a long time spent sending data from the client to the server over the network.</a:t>
            </a:r>
            <a:br>
              <a:rPr lang="en-US" dirty="0"/>
            </a:br>
            <a:endParaRPr lang="en-US" dirty="0"/>
          </a:p>
          <a:p>
            <a:pPr lvl="1">
              <a:spcAft>
                <a:spcPts val="600"/>
              </a:spcAft>
            </a:pPr>
            <a:r>
              <a:rPr lang="en-US" dirty="0"/>
              <a:t>More troubleshooting needs to be done on the network.</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6" name="Picture 5" descr="A screenshot of a cell phone&#10;&#10;Description automatically generated">
            <a:extLst>
              <a:ext uri="{FF2B5EF4-FFF2-40B4-BE49-F238E27FC236}">
                <a16:creationId xmlns:a16="http://schemas.microsoft.com/office/drawing/2014/main" id="{AF8C6377-68CA-4B21-AC26-911850988C92}"/>
              </a:ext>
            </a:extLst>
          </p:cNvPr>
          <p:cNvPicPr>
            <a:picLocks noChangeAspect="1"/>
          </p:cNvPicPr>
          <p:nvPr/>
        </p:nvPicPr>
        <p:blipFill>
          <a:blip r:embed="rId3"/>
          <a:stretch>
            <a:fillRect/>
          </a:stretch>
        </p:blipFill>
        <p:spPr>
          <a:xfrm>
            <a:off x="7065381" y="1245692"/>
            <a:ext cx="4248996" cy="5578835"/>
          </a:xfrm>
          <a:prstGeom prst="rect">
            <a:avLst/>
          </a:prstGeom>
        </p:spPr>
      </p:pic>
    </p:spTree>
    <p:extLst>
      <p:ext uri="{BB962C8B-B14F-4D97-AF65-F5344CB8AC3E}">
        <p14:creationId xmlns:p14="http://schemas.microsoft.com/office/powerpoint/2010/main" val="80827729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Fiddler explained - </a:t>
            </a:r>
            <a:r>
              <a:rPr lang="en-US" sz="4400" dirty="0"/>
              <a:t>Examples of Bottlenecks (cont.)</a:t>
            </a:r>
            <a:endParaRPr lang="en-US" dirty="0"/>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3662541"/>
          </a:xfrm>
        </p:spPr>
        <p:txBody>
          <a:bodyPr/>
          <a:lstStyle/>
          <a:p>
            <a:r>
              <a:rPr lang="en-US" sz="3200" dirty="0"/>
              <a:t>Download Duration:</a:t>
            </a:r>
          </a:p>
          <a:p>
            <a:pPr lvl="1">
              <a:spcAft>
                <a:spcPts val="600"/>
              </a:spcAft>
            </a:pPr>
            <a:r>
              <a:rPr lang="en-US" dirty="0"/>
              <a:t>Calculated by subtracting </a:t>
            </a:r>
            <a:r>
              <a:rPr lang="en-US" dirty="0" err="1"/>
              <a:t>ServerBeginResponse</a:t>
            </a:r>
            <a:r>
              <a:rPr lang="en-US" dirty="0"/>
              <a:t> from </a:t>
            </a:r>
            <a:r>
              <a:rPr lang="en-US" dirty="0" err="1"/>
              <a:t>ServerDoneResponse</a:t>
            </a:r>
            <a:r>
              <a:rPr lang="en-US" dirty="0"/>
              <a:t>.</a:t>
            </a:r>
          </a:p>
          <a:p>
            <a:pPr lvl="1">
              <a:spcAft>
                <a:spcPts val="600"/>
              </a:spcAft>
            </a:pPr>
            <a:r>
              <a:rPr lang="en-US" dirty="0"/>
              <a:t>Shows downloading the response from the server.</a:t>
            </a:r>
          </a:p>
          <a:p>
            <a:pPr lvl="1">
              <a:spcAft>
                <a:spcPts val="600"/>
              </a:spcAft>
            </a:pPr>
            <a:r>
              <a:rPr lang="en-US" dirty="0"/>
              <a:t>Large values indicate a long time spent downloading data from the server to the client over the network.</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7" name="Picture 6" descr="A screenshot of a cell phone&#10;&#10;Description automatically generated">
            <a:extLst>
              <a:ext uri="{FF2B5EF4-FFF2-40B4-BE49-F238E27FC236}">
                <a16:creationId xmlns:a16="http://schemas.microsoft.com/office/drawing/2014/main" id="{CDD2CE86-30B1-4DDE-9BA4-1A70972AAB7C}"/>
              </a:ext>
            </a:extLst>
          </p:cNvPr>
          <p:cNvPicPr>
            <a:picLocks noChangeAspect="1"/>
          </p:cNvPicPr>
          <p:nvPr/>
        </p:nvPicPr>
        <p:blipFill>
          <a:blip r:embed="rId3"/>
          <a:stretch>
            <a:fillRect/>
          </a:stretch>
        </p:blipFill>
        <p:spPr>
          <a:xfrm>
            <a:off x="7132479" y="1250800"/>
            <a:ext cx="4114800" cy="5448450"/>
          </a:xfrm>
          <a:prstGeom prst="rect">
            <a:avLst/>
          </a:prstGeom>
        </p:spPr>
      </p:pic>
    </p:spTree>
    <p:extLst>
      <p:ext uri="{BB962C8B-B14F-4D97-AF65-F5344CB8AC3E}">
        <p14:creationId xmlns:p14="http://schemas.microsoft.com/office/powerpoint/2010/main" val="2717784664"/>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Title</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1181862"/>
          </a:xfrm>
        </p:spPr>
        <p:txBody>
          <a:bodyPr/>
          <a:lstStyle/>
          <a:p>
            <a:pPr lvl="1">
              <a:spcAft>
                <a:spcPts val="600"/>
              </a:spcAft>
            </a:pPr>
            <a:r>
              <a:rPr lang="en-US" dirty="0"/>
              <a:t>The two traces below show classic network waits. There are similar related client waits that are often caused by network inspection and filtering software installed on the client. </a:t>
            </a:r>
          </a:p>
        </p:txBody>
      </p:sp>
      <p:pic>
        <p:nvPicPr>
          <p:cNvPr id="4" name="Picture 3" descr="A screenshot of a cell phone&#10;&#10;Description automatically generated">
            <a:extLst>
              <a:ext uri="{FF2B5EF4-FFF2-40B4-BE49-F238E27FC236}">
                <a16:creationId xmlns:a16="http://schemas.microsoft.com/office/drawing/2014/main" id="{2BEA3C8B-ED8B-4FDA-A1BB-DE4272D0D62F}"/>
              </a:ext>
            </a:extLst>
          </p:cNvPr>
          <p:cNvPicPr>
            <a:picLocks noChangeAspect="1"/>
          </p:cNvPicPr>
          <p:nvPr/>
        </p:nvPicPr>
        <p:blipFill>
          <a:blip r:embed="rId3"/>
          <a:stretch>
            <a:fillRect/>
          </a:stretch>
        </p:blipFill>
        <p:spPr>
          <a:xfrm>
            <a:off x="2288464" y="2245574"/>
            <a:ext cx="2939173" cy="4265803"/>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448B0806-5997-4CD1-A4E1-447821674632}"/>
              </a:ext>
            </a:extLst>
          </p:cNvPr>
          <p:cNvPicPr>
            <a:picLocks noChangeAspect="1"/>
          </p:cNvPicPr>
          <p:nvPr/>
        </p:nvPicPr>
        <p:blipFill>
          <a:blip r:embed="rId4"/>
          <a:stretch>
            <a:fillRect/>
          </a:stretch>
        </p:blipFill>
        <p:spPr>
          <a:xfrm>
            <a:off x="6411818" y="2241524"/>
            <a:ext cx="2950609" cy="4254367"/>
          </a:xfrm>
          <a:prstGeom prst="rect">
            <a:avLst/>
          </a:prstGeom>
        </p:spPr>
      </p:pic>
    </p:spTree>
    <p:extLst>
      <p:ext uri="{BB962C8B-B14F-4D97-AF65-F5344CB8AC3E}">
        <p14:creationId xmlns:p14="http://schemas.microsoft.com/office/powerpoint/2010/main" val="12379685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Fiddler explained - Headers</a:t>
            </a:r>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3782574"/>
          </a:xfrm>
        </p:spPr>
        <p:txBody>
          <a:bodyPr/>
          <a:lstStyle/>
          <a:p>
            <a:r>
              <a:rPr lang="en-US" sz="3200" dirty="0"/>
              <a:t>Inspectors tab</a:t>
            </a:r>
          </a:p>
          <a:p>
            <a:pPr lvl="1">
              <a:spcAft>
                <a:spcPts val="600"/>
              </a:spcAft>
            </a:pPr>
            <a:r>
              <a:rPr lang="en-US" dirty="0"/>
              <a:t>Upper part: request</a:t>
            </a:r>
          </a:p>
          <a:p>
            <a:pPr lvl="1">
              <a:spcAft>
                <a:spcPts val="600"/>
              </a:spcAft>
            </a:pPr>
            <a:r>
              <a:rPr lang="en-US" dirty="0"/>
              <a:t>Lower part: response</a:t>
            </a:r>
          </a:p>
          <a:p>
            <a:pPr lvl="1">
              <a:spcAft>
                <a:spcPts val="600"/>
              </a:spcAft>
            </a:pPr>
            <a:r>
              <a:rPr lang="en-US" dirty="0" err="1"/>
              <a:t>SPIisLatency</a:t>
            </a:r>
            <a:r>
              <a:rPr lang="en-US" dirty="0"/>
              <a:t> (classic)</a:t>
            </a:r>
          </a:p>
          <a:p>
            <a:pPr lvl="1">
              <a:spcAft>
                <a:spcPts val="600"/>
              </a:spcAft>
            </a:pPr>
            <a:r>
              <a:rPr lang="en-US" dirty="0" err="1"/>
              <a:t>SPRequestDuration</a:t>
            </a:r>
            <a:r>
              <a:rPr lang="en-US" dirty="0"/>
              <a:t> (classic)</a:t>
            </a:r>
          </a:p>
          <a:p>
            <a:pPr lvl="1">
              <a:spcAft>
                <a:spcPts val="600"/>
              </a:spcAft>
            </a:pPr>
            <a:r>
              <a:rPr lang="en-US" dirty="0" err="1"/>
              <a:t>SPRequestGuid</a:t>
            </a:r>
            <a:endParaRPr lang="en-US" dirty="0"/>
          </a:p>
          <a:p>
            <a:pPr lvl="1">
              <a:spcAft>
                <a:spcPts val="600"/>
              </a:spcAft>
            </a:pPr>
            <a:r>
              <a:rPr lang="en-US" dirty="0"/>
              <a:t>X-</a:t>
            </a:r>
            <a:r>
              <a:rPr lang="en-US" dirty="0" err="1"/>
              <a:t>SharepointHealthScore</a:t>
            </a:r>
            <a:r>
              <a:rPr lang="en-US" dirty="0"/>
              <a:t> </a:t>
            </a:r>
            <a:br>
              <a:rPr lang="en-US" dirty="0"/>
            </a:br>
            <a:r>
              <a:rPr lang="en-US" dirty="0"/>
              <a:t>(Not relevant in SPO!)</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8" name="Picture 7">
            <a:extLst>
              <a:ext uri="{FF2B5EF4-FFF2-40B4-BE49-F238E27FC236}">
                <a16:creationId xmlns:a16="http://schemas.microsoft.com/office/drawing/2014/main" id="{36E93DF1-23AB-4221-81A8-F5DDB0A3C2D6}"/>
              </a:ext>
            </a:extLst>
          </p:cNvPr>
          <p:cNvPicPr>
            <a:picLocks noChangeAspect="1"/>
          </p:cNvPicPr>
          <p:nvPr/>
        </p:nvPicPr>
        <p:blipFill>
          <a:blip r:embed="rId2"/>
          <a:stretch>
            <a:fillRect/>
          </a:stretch>
        </p:blipFill>
        <p:spPr>
          <a:xfrm>
            <a:off x="6306489" y="1287462"/>
            <a:ext cx="5766779" cy="5423796"/>
          </a:xfrm>
          <a:prstGeom prst="rect">
            <a:avLst/>
          </a:prstGeom>
        </p:spPr>
      </p:pic>
    </p:spTree>
    <p:extLst>
      <p:ext uri="{BB962C8B-B14F-4D97-AF65-F5344CB8AC3E}">
        <p14:creationId xmlns:p14="http://schemas.microsoft.com/office/powerpoint/2010/main" val="290787156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Fiddler explained – Other useful features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794611"/>
          </a:xfrm>
        </p:spPr>
        <p:txBody>
          <a:bodyPr/>
          <a:lstStyle/>
          <a:p>
            <a:r>
              <a:rPr lang="en-US" sz="3200" dirty="0"/>
              <a:t>Filtering requests</a:t>
            </a:r>
          </a:p>
          <a:p>
            <a:r>
              <a:rPr lang="en-US" sz="3200" dirty="0"/>
              <a:t>Finding requests</a:t>
            </a:r>
          </a:p>
          <a:p>
            <a:r>
              <a:rPr lang="en-US" sz="3200" dirty="0"/>
              <a:t>JSON/XML view</a:t>
            </a:r>
          </a:p>
          <a:p>
            <a:r>
              <a:rPr lang="en-US" sz="3200" dirty="0"/>
              <a:t>Reissue/construct queries (Composer).</a:t>
            </a:r>
          </a:p>
          <a:p>
            <a:r>
              <a:rPr lang="en-US" sz="3200" dirty="0"/>
              <a:t>Request waterfall</a:t>
            </a:r>
          </a:p>
        </p:txBody>
      </p:sp>
    </p:spTree>
    <p:extLst>
      <p:ext uri="{BB962C8B-B14F-4D97-AF65-F5344CB8AC3E}">
        <p14:creationId xmlns:p14="http://schemas.microsoft.com/office/powerpoint/2010/main" val="400107165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E8BE59-286A-4055-A2BF-A0835F865302}"/>
              </a:ext>
            </a:extLst>
          </p:cNvPr>
          <p:cNvSpPr>
            <a:spLocks noGrp="1"/>
          </p:cNvSpPr>
          <p:nvPr>
            <p:ph type="title"/>
          </p:nvPr>
        </p:nvSpPr>
        <p:spPr>
          <a:xfrm>
            <a:off x="2331719" y="292607"/>
            <a:ext cx="3429320" cy="1514261"/>
          </a:xfrm>
        </p:spPr>
        <p:txBody>
          <a:bodyPr/>
          <a:lstStyle/>
          <a:p>
            <a:r>
              <a:rPr lang="en-US" dirty="0"/>
              <a:t>Fiddler demo</a:t>
            </a:r>
          </a:p>
        </p:txBody>
      </p:sp>
      <p:sp>
        <p:nvSpPr>
          <p:cNvPr id="5" name="Text Placeholder 4">
            <a:extLst>
              <a:ext uri="{FF2B5EF4-FFF2-40B4-BE49-F238E27FC236}">
                <a16:creationId xmlns:a16="http://schemas.microsoft.com/office/drawing/2014/main" id="{E0ABB84B-84C1-4525-A762-9FA99ADA7CAF}"/>
              </a:ext>
            </a:extLst>
          </p:cNvPr>
          <p:cNvSpPr>
            <a:spLocks noGrp="1"/>
          </p:cNvSpPr>
          <p:nvPr>
            <p:ph type="body" sz="quarter" idx="12"/>
          </p:nvPr>
        </p:nvSpPr>
        <p:spPr>
          <a:xfrm>
            <a:off x="274320" y="3017520"/>
            <a:ext cx="5486400" cy="1846659"/>
          </a:xfrm>
        </p:spPr>
        <p:txBody>
          <a:bodyPr/>
          <a:lstStyle/>
          <a:p>
            <a:r>
              <a:rPr lang="en-US" dirty="0"/>
              <a:t>In this demo we will show the above described features.</a:t>
            </a:r>
          </a:p>
        </p:txBody>
      </p:sp>
    </p:spTree>
    <p:extLst>
      <p:ext uri="{BB962C8B-B14F-4D97-AF65-F5344CB8AC3E}">
        <p14:creationId xmlns:p14="http://schemas.microsoft.com/office/powerpoint/2010/main" val="207769201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Browser: Developer Tools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475071"/>
          </a:xfrm>
        </p:spPr>
        <p:txBody>
          <a:bodyPr/>
          <a:lstStyle/>
          <a:p>
            <a:r>
              <a:rPr lang="en-US" sz="3200" dirty="0"/>
              <a:t>Built-in tool available with F12:</a:t>
            </a:r>
          </a:p>
          <a:p>
            <a:pPr marL="342900" lvl="1" indent="0">
              <a:spcAft>
                <a:spcPts val="600"/>
              </a:spcAft>
              <a:buNone/>
            </a:pPr>
            <a:r>
              <a:rPr lang="en-US" dirty="0"/>
              <a:t>In all major browsers.</a:t>
            </a:r>
          </a:p>
          <a:p>
            <a:r>
              <a:rPr lang="en-US" sz="3200" dirty="0"/>
              <a:t>Gives access to:</a:t>
            </a:r>
          </a:p>
          <a:p>
            <a:pPr lvl="1">
              <a:spcAft>
                <a:spcPts val="600"/>
              </a:spcAft>
            </a:pPr>
            <a:r>
              <a:rPr lang="en-US" dirty="0"/>
              <a:t>DOM</a:t>
            </a:r>
          </a:p>
          <a:p>
            <a:pPr lvl="1">
              <a:spcAft>
                <a:spcPts val="600"/>
              </a:spcAft>
            </a:pPr>
            <a:r>
              <a:rPr lang="en-US" dirty="0"/>
              <a:t>Console messages (and errors).</a:t>
            </a:r>
          </a:p>
          <a:p>
            <a:pPr lvl="1">
              <a:spcAft>
                <a:spcPts val="600"/>
              </a:spcAft>
            </a:pPr>
            <a:r>
              <a:rPr lang="en-US" dirty="0"/>
              <a:t>Debugger (for customizations debugging).</a:t>
            </a:r>
          </a:p>
          <a:p>
            <a:pPr lvl="1">
              <a:spcAft>
                <a:spcPts val="600"/>
              </a:spcAft>
            </a:pPr>
            <a:r>
              <a:rPr lang="en-US" dirty="0"/>
              <a:t>Network</a:t>
            </a:r>
          </a:p>
          <a:p>
            <a:pPr lvl="1">
              <a:spcAft>
                <a:spcPts val="600"/>
              </a:spcAft>
            </a:pPr>
            <a:r>
              <a:rPr lang="en-US" dirty="0"/>
              <a:t>Memory usage</a:t>
            </a:r>
          </a:p>
          <a:p>
            <a:pPr lvl="1">
              <a:spcAft>
                <a:spcPts val="600"/>
              </a:spcAft>
            </a:pPr>
            <a:r>
              <a:rPr lang="en-US" dirty="0"/>
              <a:t>Storage (cookies and cache).</a:t>
            </a:r>
          </a:p>
        </p:txBody>
      </p:sp>
    </p:spTree>
    <p:extLst>
      <p:ext uri="{BB962C8B-B14F-4D97-AF65-F5344CB8AC3E}">
        <p14:creationId xmlns:p14="http://schemas.microsoft.com/office/powerpoint/2010/main" val="372136244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Browser: Developer Tools – Network tab</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841052"/>
          </a:xfrm>
        </p:spPr>
        <p:txBody>
          <a:bodyPr/>
          <a:lstStyle/>
          <a:p>
            <a:r>
              <a:rPr lang="en-US" sz="3200" dirty="0"/>
              <a:t>Request Headers:</a:t>
            </a:r>
          </a:p>
          <a:p>
            <a:pPr lvl="1">
              <a:spcAft>
                <a:spcPts val="600"/>
              </a:spcAft>
            </a:pPr>
            <a:r>
              <a:rPr lang="en-US" dirty="0"/>
              <a:t>Request and Response</a:t>
            </a:r>
          </a:p>
          <a:p>
            <a:pPr lvl="1">
              <a:spcAft>
                <a:spcPts val="600"/>
              </a:spcAft>
            </a:pPr>
            <a:r>
              <a:rPr lang="en-US" dirty="0" err="1"/>
              <a:t>SPRequestDuration</a:t>
            </a:r>
            <a:r>
              <a:rPr lang="en-US" dirty="0"/>
              <a:t>, </a:t>
            </a:r>
            <a:r>
              <a:rPr lang="en-US" dirty="0" err="1"/>
              <a:t>SPIISLatency</a:t>
            </a:r>
            <a:r>
              <a:rPr lang="en-US" dirty="0"/>
              <a:t>, </a:t>
            </a:r>
            <a:r>
              <a:rPr lang="en-US" dirty="0" err="1"/>
              <a:t>SPRequestGuid</a:t>
            </a:r>
            <a:br>
              <a:rPr lang="en-US" dirty="0"/>
            </a:br>
            <a:endParaRPr lang="en-US" dirty="0"/>
          </a:p>
          <a:p>
            <a:r>
              <a:rPr lang="en-US" sz="3200" dirty="0"/>
              <a:t>Response/Body:</a:t>
            </a:r>
          </a:p>
          <a:p>
            <a:pPr lvl="1">
              <a:spcAft>
                <a:spcPts val="600"/>
              </a:spcAft>
            </a:pPr>
            <a:r>
              <a:rPr lang="en-US" dirty="0"/>
              <a:t>The content of the file.</a:t>
            </a:r>
          </a:p>
          <a:p>
            <a:pPr lvl="1">
              <a:spcAft>
                <a:spcPts val="600"/>
              </a:spcAft>
            </a:pPr>
            <a:r>
              <a:rPr lang="en-US" dirty="0" err="1"/>
              <a:t>g_duration</a:t>
            </a:r>
            <a:r>
              <a:rPr lang="en-US" dirty="0"/>
              <a:t> and </a:t>
            </a:r>
            <a:r>
              <a:rPr lang="en-US" dirty="0" err="1"/>
              <a:t>g_iislatency</a:t>
            </a:r>
            <a:r>
              <a:rPr lang="en-US" dirty="0"/>
              <a:t> variables on Modern pages.</a:t>
            </a:r>
          </a:p>
          <a:p>
            <a:pPr lvl="1">
              <a:spcAft>
                <a:spcPts val="600"/>
              </a:spcAft>
            </a:pPr>
            <a:r>
              <a:rPr lang="en-US" dirty="0"/>
              <a:t>Good for content troubleshooting.</a:t>
            </a:r>
          </a:p>
        </p:txBody>
      </p:sp>
    </p:spTree>
    <p:extLst>
      <p:ext uri="{BB962C8B-B14F-4D97-AF65-F5344CB8AC3E}">
        <p14:creationId xmlns:p14="http://schemas.microsoft.com/office/powerpoint/2010/main" val="363728433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Browser: Developer Tools – Network tab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933384"/>
          </a:xfrm>
        </p:spPr>
        <p:txBody>
          <a:bodyPr/>
          <a:lstStyle/>
          <a:p>
            <a:r>
              <a:rPr lang="en-US" sz="3200" dirty="0"/>
              <a:t>Timing:</a:t>
            </a:r>
          </a:p>
          <a:p>
            <a:pPr lvl="1">
              <a:spcAft>
                <a:spcPts val="600"/>
              </a:spcAft>
            </a:pPr>
            <a:r>
              <a:rPr lang="en-US" dirty="0"/>
              <a:t>Stalled/Queued: Time of request spent in queue.</a:t>
            </a:r>
          </a:p>
          <a:p>
            <a:pPr lvl="1">
              <a:spcAft>
                <a:spcPts val="600"/>
              </a:spcAft>
            </a:pPr>
            <a:r>
              <a:rPr lang="en-US" dirty="0"/>
              <a:t>DNS Lookup: Time of DNS lookup.</a:t>
            </a:r>
          </a:p>
          <a:p>
            <a:pPr lvl="1">
              <a:spcAft>
                <a:spcPts val="600"/>
              </a:spcAft>
            </a:pPr>
            <a:r>
              <a:rPr lang="en-US" dirty="0"/>
              <a:t>Initial connection/Connecting TCP: Time to set up TCP connection with WFE.</a:t>
            </a:r>
          </a:p>
          <a:p>
            <a:pPr lvl="1">
              <a:spcAft>
                <a:spcPts val="600"/>
              </a:spcAft>
            </a:pPr>
            <a:r>
              <a:rPr lang="en-US" dirty="0"/>
              <a:t>SSL: Time for SSL handshake.</a:t>
            </a:r>
          </a:p>
          <a:p>
            <a:pPr lvl="1">
              <a:spcAft>
                <a:spcPts val="600"/>
              </a:spcAft>
            </a:pPr>
            <a:r>
              <a:rPr lang="en-US" dirty="0"/>
              <a:t>Sending: Time of sending request to server.</a:t>
            </a:r>
          </a:p>
          <a:p>
            <a:pPr lvl="1">
              <a:spcAft>
                <a:spcPts val="600"/>
              </a:spcAft>
            </a:pPr>
            <a:r>
              <a:rPr lang="en-US" dirty="0"/>
              <a:t>Waiting (TTFB): Time To First Byte.</a:t>
            </a:r>
          </a:p>
          <a:p>
            <a:pPr lvl="1">
              <a:spcAft>
                <a:spcPts val="600"/>
              </a:spcAft>
            </a:pPr>
            <a:r>
              <a:rPr lang="en-US" dirty="0"/>
              <a:t>Download: Downloading the content.</a:t>
            </a:r>
          </a:p>
        </p:txBody>
      </p:sp>
    </p:spTree>
    <p:extLst>
      <p:ext uri="{BB962C8B-B14F-4D97-AF65-F5344CB8AC3E}">
        <p14:creationId xmlns:p14="http://schemas.microsoft.com/office/powerpoint/2010/main" val="210613178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Browser: Developer Tools – Network tab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r>
              <a:rPr lang="en-US" sz="3200" dirty="0"/>
              <a:t>Timing examples:</a:t>
            </a:r>
          </a:p>
        </p:txBody>
      </p:sp>
      <p:pic>
        <p:nvPicPr>
          <p:cNvPr id="4" name="Picture 3">
            <a:extLst>
              <a:ext uri="{FF2B5EF4-FFF2-40B4-BE49-F238E27FC236}">
                <a16:creationId xmlns:a16="http://schemas.microsoft.com/office/drawing/2014/main" id="{84ECBD43-4A1D-4450-B326-FAF430E0B992}"/>
              </a:ext>
            </a:extLst>
          </p:cNvPr>
          <p:cNvPicPr>
            <a:picLocks noChangeAspect="1"/>
          </p:cNvPicPr>
          <p:nvPr/>
        </p:nvPicPr>
        <p:blipFill>
          <a:blip r:embed="rId2"/>
          <a:stretch>
            <a:fillRect/>
          </a:stretch>
        </p:blipFill>
        <p:spPr>
          <a:xfrm>
            <a:off x="2512265" y="2602092"/>
            <a:ext cx="3513124" cy="3177815"/>
          </a:xfrm>
          <a:prstGeom prst="rect">
            <a:avLst/>
          </a:prstGeom>
        </p:spPr>
      </p:pic>
      <p:pic>
        <p:nvPicPr>
          <p:cNvPr id="5" name="Picture 4">
            <a:extLst>
              <a:ext uri="{FF2B5EF4-FFF2-40B4-BE49-F238E27FC236}">
                <a16:creationId xmlns:a16="http://schemas.microsoft.com/office/drawing/2014/main" id="{CEB65906-9012-4D26-9BBE-D77C5BE79BFD}"/>
              </a:ext>
            </a:extLst>
          </p:cNvPr>
          <p:cNvPicPr>
            <a:picLocks noChangeAspect="1"/>
          </p:cNvPicPr>
          <p:nvPr/>
        </p:nvPicPr>
        <p:blipFill>
          <a:blip r:embed="rId3"/>
          <a:stretch>
            <a:fillRect/>
          </a:stretch>
        </p:blipFill>
        <p:spPr>
          <a:xfrm>
            <a:off x="7165898" y="2209800"/>
            <a:ext cx="3657917" cy="4107536"/>
          </a:xfrm>
          <a:prstGeom prst="rect">
            <a:avLst/>
          </a:prstGeom>
        </p:spPr>
      </p:pic>
    </p:spTree>
    <p:extLst>
      <p:ext uri="{BB962C8B-B14F-4D97-AF65-F5344CB8AC3E}">
        <p14:creationId xmlns:p14="http://schemas.microsoft.com/office/powerpoint/2010/main" val="55375949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Browser: Developer Tools – Performance tab</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r>
              <a:rPr lang="en-US" sz="3200" dirty="0"/>
              <a:t>Microsoft Internet Explorer / Microsoft Edge</a:t>
            </a:r>
          </a:p>
        </p:txBody>
      </p:sp>
      <p:pic>
        <p:nvPicPr>
          <p:cNvPr id="4" name="Picture 3">
            <a:extLst>
              <a:ext uri="{FF2B5EF4-FFF2-40B4-BE49-F238E27FC236}">
                <a16:creationId xmlns:a16="http://schemas.microsoft.com/office/drawing/2014/main" id="{4B563726-5BEB-4D9F-9F90-E9C13BBF3933}"/>
              </a:ext>
            </a:extLst>
          </p:cNvPr>
          <p:cNvPicPr>
            <a:picLocks noChangeAspect="1"/>
          </p:cNvPicPr>
          <p:nvPr/>
        </p:nvPicPr>
        <p:blipFill>
          <a:blip r:embed="rId2"/>
          <a:stretch>
            <a:fillRect/>
          </a:stretch>
        </p:blipFill>
        <p:spPr>
          <a:xfrm>
            <a:off x="427037" y="2719793"/>
            <a:ext cx="11324931" cy="3270467"/>
          </a:xfrm>
          <a:prstGeom prst="rect">
            <a:avLst/>
          </a:prstGeom>
        </p:spPr>
      </p:pic>
      <p:sp>
        <p:nvSpPr>
          <p:cNvPr id="5" name="Speech Bubble: Rectangle 4">
            <a:extLst>
              <a:ext uri="{FF2B5EF4-FFF2-40B4-BE49-F238E27FC236}">
                <a16:creationId xmlns:a16="http://schemas.microsoft.com/office/drawing/2014/main" id="{3086D353-1FBF-4F7D-A77D-39BAAF4F5CAE}"/>
              </a:ext>
            </a:extLst>
          </p:cNvPr>
          <p:cNvSpPr/>
          <p:nvPr/>
        </p:nvSpPr>
        <p:spPr bwMode="auto">
          <a:xfrm>
            <a:off x="7657202" y="2191863"/>
            <a:ext cx="1848968" cy="727726"/>
          </a:xfrm>
          <a:prstGeom prst="wedgeRectCallout">
            <a:avLst>
              <a:gd name="adj1" fmla="val -48106"/>
              <a:gd name="adj2" fmla="val 114375"/>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Timeline</a:t>
            </a:r>
          </a:p>
        </p:txBody>
      </p:sp>
      <p:sp>
        <p:nvSpPr>
          <p:cNvPr id="6" name="Speech Bubble: Rectangle 5">
            <a:extLst>
              <a:ext uri="{FF2B5EF4-FFF2-40B4-BE49-F238E27FC236}">
                <a16:creationId xmlns:a16="http://schemas.microsoft.com/office/drawing/2014/main" id="{D388A730-C157-40F6-A47E-5E49C8232AD1}"/>
              </a:ext>
            </a:extLst>
          </p:cNvPr>
          <p:cNvSpPr/>
          <p:nvPr/>
        </p:nvSpPr>
        <p:spPr bwMode="auto">
          <a:xfrm>
            <a:off x="9620149" y="2248522"/>
            <a:ext cx="1848968" cy="727726"/>
          </a:xfrm>
          <a:prstGeom prst="wedgeRectCallout">
            <a:avLst>
              <a:gd name="adj1" fmla="val -19593"/>
              <a:gd name="adj2" fmla="val 116475"/>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Legend</a:t>
            </a:r>
          </a:p>
        </p:txBody>
      </p:sp>
      <p:sp>
        <p:nvSpPr>
          <p:cNvPr id="7" name="Speech Bubble: Rectangle 6">
            <a:extLst>
              <a:ext uri="{FF2B5EF4-FFF2-40B4-BE49-F238E27FC236}">
                <a16:creationId xmlns:a16="http://schemas.microsoft.com/office/drawing/2014/main" id="{D1D62DB7-D4D8-4F7E-BFB4-06B1D417D6A2}"/>
              </a:ext>
            </a:extLst>
          </p:cNvPr>
          <p:cNvSpPr/>
          <p:nvPr/>
        </p:nvSpPr>
        <p:spPr bwMode="auto">
          <a:xfrm>
            <a:off x="4046537" y="4329018"/>
            <a:ext cx="1848969" cy="856037"/>
          </a:xfrm>
          <a:prstGeom prst="wedgeRectCallout">
            <a:avLst>
              <a:gd name="adj1" fmla="val -44387"/>
              <a:gd name="adj2" fmla="val -121851"/>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CPU utilization</a:t>
            </a:r>
          </a:p>
        </p:txBody>
      </p:sp>
      <p:sp>
        <p:nvSpPr>
          <p:cNvPr id="8" name="Speech Bubble: Rectangle 7">
            <a:extLst>
              <a:ext uri="{FF2B5EF4-FFF2-40B4-BE49-F238E27FC236}">
                <a16:creationId xmlns:a16="http://schemas.microsoft.com/office/drawing/2014/main" id="{ED0D94A4-2814-48F6-9CC3-F754C0AFF1BD}"/>
              </a:ext>
            </a:extLst>
          </p:cNvPr>
          <p:cNvSpPr/>
          <p:nvPr/>
        </p:nvSpPr>
        <p:spPr bwMode="auto">
          <a:xfrm>
            <a:off x="8161337" y="5001364"/>
            <a:ext cx="1848969" cy="856037"/>
          </a:xfrm>
          <a:prstGeom prst="wedgeRectCallout">
            <a:avLst>
              <a:gd name="adj1" fmla="val 72968"/>
              <a:gd name="adj2" fmla="val -16533"/>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Summary</a:t>
            </a:r>
          </a:p>
        </p:txBody>
      </p:sp>
      <p:sp>
        <p:nvSpPr>
          <p:cNvPr id="9" name="Speech Bubble: Rectangle 8">
            <a:extLst>
              <a:ext uri="{FF2B5EF4-FFF2-40B4-BE49-F238E27FC236}">
                <a16:creationId xmlns:a16="http://schemas.microsoft.com/office/drawing/2014/main" id="{28F66034-1279-4AEF-ABB3-8126A36FFA95}"/>
              </a:ext>
            </a:extLst>
          </p:cNvPr>
          <p:cNvSpPr/>
          <p:nvPr/>
        </p:nvSpPr>
        <p:spPr bwMode="auto">
          <a:xfrm>
            <a:off x="2979738" y="5308225"/>
            <a:ext cx="1848969" cy="856037"/>
          </a:xfrm>
          <a:prstGeom prst="wedgeRectCallout">
            <a:avLst>
              <a:gd name="adj1" fmla="val -91908"/>
              <a:gd name="adj2" fmla="val -104893"/>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Request waterfall</a:t>
            </a:r>
          </a:p>
        </p:txBody>
      </p:sp>
    </p:spTree>
    <p:extLst>
      <p:ext uri="{BB962C8B-B14F-4D97-AF65-F5344CB8AC3E}">
        <p14:creationId xmlns:p14="http://schemas.microsoft.com/office/powerpoint/2010/main" val="374403863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Browser: Developer Tools – Performance tab</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r>
              <a:rPr lang="en-US" sz="3200" dirty="0"/>
              <a:t>Google Chrome</a:t>
            </a:r>
          </a:p>
        </p:txBody>
      </p:sp>
      <p:pic>
        <p:nvPicPr>
          <p:cNvPr id="16" name="Picture 15">
            <a:extLst>
              <a:ext uri="{FF2B5EF4-FFF2-40B4-BE49-F238E27FC236}">
                <a16:creationId xmlns:a16="http://schemas.microsoft.com/office/drawing/2014/main" id="{BA5726BC-8CDA-4968-AD53-7764D64B8C12}"/>
              </a:ext>
            </a:extLst>
          </p:cNvPr>
          <p:cNvPicPr>
            <a:picLocks noChangeAspect="1"/>
          </p:cNvPicPr>
          <p:nvPr/>
        </p:nvPicPr>
        <p:blipFill rotWithShape="1">
          <a:blip r:embed="rId2"/>
          <a:srcRect b="16461"/>
          <a:stretch/>
        </p:blipFill>
        <p:spPr>
          <a:xfrm>
            <a:off x="1656248" y="2447456"/>
            <a:ext cx="9685536" cy="3869464"/>
          </a:xfrm>
          <a:prstGeom prst="rect">
            <a:avLst/>
          </a:prstGeom>
        </p:spPr>
      </p:pic>
      <p:sp>
        <p:nvSpPr>
          <p:cNvPr id="20" name="Speech Bubble: Rectangle 19">
            <a:extLst>
              <a:ext uri="{FF2B5EF4-FFF2-40B4-BE49-F238E27FC236}">
                <a16:creationId xmlns:a16="http://schemas.microsoft.com/office/drawing/2014/main" id="{D64E2C6F-4765-44EC-8CA6-A3D62602C896}"/>
              </a:ext>
            </a:extLst>
          </p:cNvPr>
          <p:cNvSpPr/>
          <p:nvPr/>
        </p:nvSpPr>
        <p:spPr bwMode="auto">
          <a:xfrm>
            <a:off x="5715000" y="1897062"/>
            <a:ext cx="1828800" cy="719788"/>
          </a:xfrm>
          <a:prstGeom prst="wedgeRectCallout">
            <a:avLst>
              <a:gd name="adj1" fmla="val -48106"/>
              <a:gd name="adj2" fmla="val 114375"/>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Timeline</a:t>
            </a:r>
          </a:p>
        </p:txBody>
      </p:sp>
      <p:sp>
        <p:nvSpPr>
          <p:cNvPr id="21" name="Speech Bubble: Rectangle 20">
            <a:extLst>
              <a:ext uri="{FF2B5EF4-FFF2-40B4-BE49-F238E27FC236}">
                <a16:creationId xmlns:a16="http://schemas.microsoft.com/office/drawing/2014/main" id="{909E0483-0270-4BC2-B1E7-A8840780AF91}"/>
              </a:ext>
            </a:extLst>
          </p:cNvPr>
          <p:cNvSpPr/>
          <p:nvPr/>
        </p:nvSpPr>
        <p:spPr bwMode="auto">
          <a:xfrm>
            <a:off x="9296400" y="3471906"/>
            <a:ext cx="1828800" cy="846699"/>
          </a:xfrm>
          <a:prstGeom prst="wedgeRectCallout">
            <a:avLst>
              <a:gd name="adj1" fmla="val -44387"/>
              <a:gd name="adj2" fmla="val -121851"/>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CPU utilization</a:t>
            </a:r>
          </a:p>
        </p:txBody>
      </p:sp>
      <p:sp>
        <p:nvSpPr>
          <p:cNvPr id="22" name="Speech Bubble: Rectangle 21">
            <a:extLst>
              <a:ext uri="{FF2B5EF4-FFF2-40B4-BE49-F238E27FC236}">
                <a16:creationId xmlns:a16="http://schemas.microsoft.com/office/drawing/2014/main" id="{48BE27C3-FDC6-462D-8F26-0810F9B3503A}"/>
              </a:ext>
            </a:extLst>
          </p:cNvPr>
          <p:cNvSpPr/>
          <p:nvPr/>
        </p:nvSpPr>
        <p:spPr bwMode="auto">
          <a:xfrm>
            <a:off x="1592496" y="4778348"/>
            <a:ext cx="1828800" cy="846699"/>
          </a:xfrm>
          <a:prstGeom prst="wedgeRectCallout">
            <a:avLst>
              <a:gd name="adj1" fmla="val 72968"/>
              <a:gd name="adj2" fmla="val -16533"/>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Summary</a:t>
            </a:r>
          </a:p>
        </p:txBody>
      </p:sp>
    </p:spTree>
    <p:extLst>
      <p:ext uri="{BB962C8B-B14F-4D97-AF65-F5344CB8AC3E}">
        <p14:creationId xmlns:p14="http://schemas.microsoft.com/office/powerpoint/2010/main" val="308118096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E8BE59-286A-4055-A2BF-A0835F865302}"/>
              </a:ext>
            </a:extLst>
          </p:cNvPr>
          <p:cNvSpPr>
            <a:spLocks noGrp="1"/>
          </p:cNvSpPr>
          <p:nvPr>
            <p:ph type="title"/>
          </p:nvPr>
        </p:nvSpPr>
        <p:spPr>
          <a:xfrm>
            <a:off x="2331719" y="292607"/>
            <a:ext cx="3429320" cy="2843855"/>
          </a:xfrm>
        </p:spPr>
        <p:txBody>
          <a:bodyPr/>
          <a:lstStyle/>
          <a:p>
            <a:r>
              <a:rPr lang="en-US" dirty="0"/>
              <a:t>Microsoft Edge Developer Tools</a:t>
            </a:r>
          </a:p>
        </p:txBody>
      </p:sp>
      <p:sp>
        <p:nvSpPr>
          <p:cNvPr id="5" name="Text Placeholder 4">
            <a:extLst>
              <a:ext uri="{FF2B5EF4-FFF2-40B4-BE49-F238E27FC236}">
                <a16:creationId xmlns:a16="http://schemas.microsoft.com/office/drawing/2014/main" id="{E0ABB84B-84C1-4525-A762-9FA99ADA7CAF}"/>
              </a:ext>
            </a:extLst>
          </p:cNvPr>
          <p:cNvSpPr>
            <a:spLocks noGrp="1"/>
          </p:cNvSpPr>
          <p:nvPr>
            <p:ph type="body" sz="quarter" idx="12"/>
          </p:nvPr>
        </p:nvSpPr>
        <p:spPr>
          <a:xfrm>
            <a:off x="274320" y="3017520"/>
            <a:ext cx="5486400" cy="1846659"/>
          </a:xfrm>
        </p:spPr>
        <p:txBody>
          <a:bodyPr/>
          <a:lstStyle/>
          <a:p>
            <a:r>
              <a:rPr lang="en-US" dirty="0"/>
              <a:t>In this demo we will show the Developer Tools work in Microsoft Edge.</a:t>
            </a:r>
          </a:p>
        </p:txBody>
      </p:sp>
    </p:spTree>
    <p:extLst>
      <p:ext uri="{BB962C8B-B14F-4D97-AF65-F5344CB8AC3E}">
        <p14:creationId xmlns:p14="http://schemas.microsoft.com/office/powerpoint/2010/main" val="400158588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Browser: SharePoint Page Diagnostics tool</a:t>
            </a:r>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5336846"/>
          </a:xfrm>
        </p:spPr>
        <p:txBody>
          <a:bodyPr/>
          <a:lstStyle/>
          <a:p>
            <a:r>
              <a:rPr lang="en-US" sz="3200" dirty="0"/>
              <a:t>Official Microsoft tool:</a:t>
            </a:r>
          </a:p>
          <a:p>
            <a:pPr lvl="1">
              <a:spcAft>
                <a:spcPts val="600"/>
              </a:spcAft>
            </a:pPr>
            <a:r>
              <a:rPr lang="en-US" dirty="0"/>
              <a:t>Diagnose and troubleshoot page performance </a:t>
            </a:r>
            <a:br>
              <a:rPr lang="en-US" dirty="0"/>
            </a:br>
            <a:r>
              <a:rPr lang="en-US" dirty="0"/>
              <a:t>issues. </a:t>
            </a:r>
          </a:p>
          <a:p>
            <a:pPr lvl="1">
              <a:spcAft>
                <a:spcPts val="600"/>
              </a:spcAft>
            </a:pPr>
            <a:r>
              <a:rPr lang="en-US" dirty="0"/>
              <a:t>Version 2.0.0+ supports modern and classic pages.</a:t>
            </a:r>
          </a:p>
          <a:p>
            <a:pPr lvl="1">
              <a:spcAft>
                <a:spcPts val="600"/>
              </a:spcAft>
            </a:pPr>
            <a:r>
              <a:rPr lang="en-US" dirty="0"/>
              <a:t>gives basic tests for known issues for:</a:t>
            </a:r>
          </a:p>
          <a:p>
            <a:pPr lvl="2">
              <a:spcAft>
                <a:spcPts val="600"/>
              </a:spcAft>
            </a:pPr>
            <a:r>
              <a:rPr lang="en-US" dirty="0"/>
              <a:t>Developers of customization: to check best practices</a:t>
            </a:r>
          </a:p>
          <a:p>
            <a:pPr lvl="2">
              <a:spcAft>
                <a:spcPts val="600"/>
              </a:spcAft>
            </a:pPr>
            <a:r>
              <a:rPr lang="en-US" dirty="0"/>
              <a:t>Power Users: to report issues</a:t>
            </a:r>
          </a:p>
          <a:p>
            <a:pPr lvl="2">
              <a:spcAft>
                <a:spcPts val="600"/>
              </a:spcAft>
            </a:pPr>
            <a:r>
              <a:rPr lang="en-US" dirty="0"/>
              <a:t>Admins: to narrow down issues</a:t>
            </a:r>
          </a:p>
          <a:p>
            <a:pPr lvl="1">
              <a:spcAft>
                <a:spcPts val="600"/>
              </a:spcAft>
            </a:pPr>
            <a:r>
              <a:rPr lang="en-US" dirty="0"/>
              <a:t>Available for Chrome/Microsoft Edge (Chromium based)</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5" name="Picture 4">
            <a:extLst>
              <a:ext uri="{FF2B5EF4-FFF2-40B4-BE49-F238E27FC236}">
                <a16:creationId xmlns:a16="http://schemas.microsoft.com/office/drawing/2014/main" id="{AF7FB617-A9DA-4D45-B6C9-44BA94FA7CAA}"/>
              </a:ext>
            </a:extLst>
          </p:cNvPr>
          <p:cNvPicPr>
            <a:picLocks noChangeAspect="1"/>
          </p:cNvPicPr>
          <p:nvPr/>
        </p:nvPicPr>
        <p:blipFill>
          <a:blip r:embed="rId3"/>
          <a:stretch>
            <a:fillRect/>
          </a:stretch>
        </p:blipFill>
        <p:spPr>
          <a:xfrm>
            <a:off x="7284720" y="1175728"/>
            <a:ext cx="3810000" cy="5523631"/>
          </a:xfrm>
          <a:prstGeom prst="rect">
            <a:avLst/>
          </a:prstGeom>
        </p:spPr>
      </p:pic>
    </p:spTree>
    <p:extLst>
      <p:ext uri="{BB962C8B-B14F-4D97-AF65-F5344CB8AC3E}">
        <p14:creationId xmlns:p14="http://schemas.microsoft.com/office/powerpoint/2010/main" val="294681765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Browser: </a:t>
            </a:r>
            <a:r>
              <a:rPr lang="en-US" sz="4400" dirty="0"/>
              <a:t>SharePoint Page Diagnostics tool (cont.)</a:t>
            </a:r>
            <a:endParaRPr lang="en-US" dirty="0"/>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3139321"/>
          </a:xfrm>
        </p:spPr>
        <p:txBody>
          <a:bodyPr/>
          <a:lstStyle/>
          <a:p>
            <a:r>
              <a:rPr lang="en-US" sz="3200" dirty="0"/>
              <a:t>Retrieves </a:t>
            </a:r>
            <a:r>
              <a:rPr lang="en-US" sz="3200" dirty="0" err="1"/>
              <a:t>CorrelationID</a:t>
            </a:r>
            <a:r>
              <a:rPr lang="en-US" sz="3200" dirty="0"/>
              <a:t>, </a:t>
            </a:r>
            <a:r>
              <a:rPr lang="en-US" sz="3200" dirty="0" err="1"/>
              <a:t>url</a:t>
            </a:r>
            <a:r>
              <a:rPr lang="en-US" sz="3200" dirty="0"/>
              <a:t>, </a:t>
            </a:r>
            <a:r>
              <a:rPr lang="en-US" sz="3200" dirty="0" err="1"/>
              <a:t>etc</a:t>
            </a:r>
            <a:r>
              <a:rPr lang="en-US" sz="3200" dirty="0"/>
              <a:t>…</a:t>
            </a:r>
          </a:p>
          <a:p>
            <a:endParaRPr lang="en-US" sz="3200" dirty="0"/>
          </a:p>
          <a:p>
            <a:r>
              <a:rPr lang="en-US" sz="3200" dirty="0"/>
              <a:t>The tool is publicly documented </a:t>
            </a:r>
            <a:r>
              <a:rPr lang="en-US" sz="3200" dirty="0">
                <a:hlinkClick r:id="rId3"/>
              </a:rPr>
              <a:t>here</a:t>
            </a:r>
            <a:r>
              <a:rPr lang="en-US" sz="3200" dirty="0"/>
              <a:t>.</a:t>
            </a:r>
          </a:p>
          <a:p>
            <a:pPr marL="0" indent="0">
              <a:buNone/>
            </a:pPr>
            <a:endParaRPr lang="en-US" sz="3200" dirty="0"/>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6" name="Picture 5">
            <a:extLst>
              <a:ext uri="{FF2B5EF4-FFF2-40B4-BE49-F238E27FC236}">
                <a16:creationId xmlns:a16="http://schemas.microsoft.com/office/drawing/2014/main" id="{9A76B281-6958-464F-AA10-FC3608A2F6F5}"/>
              </a:ext>
            </a:extLst>
          </p:cNvPr>
          <p:cNvPicPr>
            <a:picLocks noChangeAspect="1"/>
          </p:cNvPicPr>
          <p:nvPr/>
        </p:nvPicPr>
        <p:blipFill>
          <a:blip r:embed="rId4"/>
          <a:stretch>
            <a:fillRect/>
          </a:stretch>
        </p:blipFill>
        <p:spPr>
          <a:xfrm>
            <a:off x="6382099" y="1820862"/>
            <a:ext cx="5615241" cy="3960813"/>
          </a:xfrm>
          <a:prstGeom prst="rect">
            <a:avLst/>
          </a:prstGeom>
        </p:spPr>
      </p:pic>
    </p:spTree>
    <p:extLst>
      <p:ext uri="{BB962C8B-B14F-4D97-AF65-F5344CB8AC3E}">
        <p14:creationId xmlns:p14="http://schemas.microsoft.com/office/powerpoint/2010/main" val="25028486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Browser: </a:t>
            </a:r>
            <a:r>
              <a:rPr lang="en-US" sz="4400" dirty="0"/>
              <a:t>SharePoint Page Diagnostics tool (cont.)</a:t>
            </a:r>
            <a:endParaRPr lang="en-US" dirty="0"/>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1071062"/>
          </a:xfrm>
        </p:spPr>
        <p:txBody>
          <a:bodyPr/>
          <a:lstStyle/>
          <a:p>
            <a:r>
              <a:rPr lang="en-US" sz="3200" dirty="0"/>
              <a:t>Diagnoses most common issues:</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6" name="Picture 5">
            <a:extLst>
              <a:ext uri="{FF2B5EF4-FFF2-40B4-BE49-F238E27FC236}">
                <a16:creationId xmlns:a16="http://schemas.microsoft.com/office/drawing/2014/main" id="{D94B383F-4DFB-4F4E-BF3E-7D70053DBF36}"/>
              </a:ext>
            </a:extLst>
          </p:cNvPr>
          <p:cNvPicPr>
            <a:picLocks noChangeAspect="1"/>
          </p:cNvPicPr>
          <p:nvPr/>
        </p:nvPicPr>
        <p:blipFill>
          <a:blip r:embed="rId3"/>
          <a:stretch>
            <a:fillRect/>
          </a:stretch>
        </p:blipFill>
        <p:spPr>
          <a:xfrm>
            <a:off x="6500529" y="1365266"/>
            <a:ext cx="5378700" cy="5333984"/>
          </a:xfrm>
          <a:prstGeom prst="rect">
            <a:avLst/>
          </a:prstGeom>
        </p:spPr>
      </p:pic>
    </p:spTree>
    <p:extLst>
      <p:ext uri="{BB962C8B-B14F-4D97-AF65-F5344CB8AC3E}">
        <p14:creationId xmlns:p14="http://schemas.microsoft.com/office/powerpoint/2010/main" val="209421004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Browser: </a:t>
            </a:r>
            <a:r>
              <a:rPr lang="en-US" sz="4400" dirty="0"/>
              <a:t>SharePoint Page Diagnostics tool (cont.)</a:t>
            </a:r>
            <a:endParaRPr lang="en-US" dirty="0"/>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1169551"/>
          </a:xfrm>
        </p:spPr>
        <p:txBody>
          <a:bodyPr/>
          <a:lstStyle/>
          <a:p>
            <a:r>
              <a:rPr lang="en-US" sz="3200" dirty="0"/>
              <a:t>Capture network timing</a:t>
            </a:r>
          </a:p>
          <a:p>
            <a:r>
              <a:rPr lang="en-US" sz="3200" dirty="0"/>
              <a:t>Surfaces large files</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7" name="Picture 6">
            <a:extLst>
              <a:ext uri="{FF2B5EF4-FFF2-40B4-BE49-F238E27FC236}">
                <a16:creationId xmlns:a16="http://schemas.microsoft.com/office/drawing/2014/main" id="{35C46B5E-EEA9-4384-9B84-11DB23A1A798}"/>
              </a:ext>
            </a:extLst>
          </p:cNvPr>
          <p:cNvPicPr>
            <a:picLocks noChangeAspect="1"/>
          </p:cNvPicPr>
          <p:nvPr/>
        </p:nvPicPr>
        <p:blipFill>
          <a:blip r:embed="rId3"/>
          <a:stretch>
            <a:fillRect/>
          </a:stretch>
        </p:blipFill>
        <p:spPr>
          <a:xfrm>
            <a:off x="7018020" y="1316537"/>
            <a:ext cx="4343400" cy="5382713"/>
          </a:xfrm>
          <a:prstGeom prst="rect">
            <a:avLst/>
          </a:prstGeom>
        </p:spPr>
      </p:pic>
    </p:spTree>
    <p:extLst>
      <p:ext uri="{BB962C8B-B14F-4D97-AF65-F5344CB8AC3E}">
        <p14:creationId xmlns:p14="http://schemas.microsoft.com/office/powerpoint/2010/main" val="826017396"/>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E8BE59-286A-4055-A2BF-A0835F865302}"/>
              </a:ext>
            </a:extLst>
          </p:cNvPr>
          <p:cNvSpPr>
            <a:spLocks noGrp="1"/>
          </p:cNvSpPr>
          <p:nvPr>
            <p:ph type="title"/>
          </p:nvPr>
        </p:nvSpPr>
        <p:spPr>
          <a:xfrm>
            <a:off x="2331719" y="292607"/>
            <a:ext cx="3429320" cy="2179058"/>
          </a:xfrm>
        </p:spPr>
        <p:txBody>
          <a:bodyPr/>
          <a:lstStyle/>
          <a:p>
            <a:r>
              <a:rPr lang="en-US" dirty="0"/>
              <a:t>SharePoint Diagnostics Tool</a:t>
            </a:r>
          </a:p>
        </p:txBody>
      </p:sp>
      <p:sp>
        <p:nvSpPr>
          <p:cNvPr id="5" name="Text Placeholder 4">
            <a:extLst>
              <a:ext uri="{FF2B5EF4-FFF2-40B4-BE49-F238E27FC236}">
                <a16:creationId xmlns:a16="http://schemas.microsoft.com/office/drawing/2014/main" id="{E0ABB84B-84C1-4525-A762-9FA99ADA7CAF}"/>
              </a:ext>
            </a:extLst>
          </p:cNvPr>
          <p:cNvSpPr>
            <a:spLocks noGrp="1"/>
          </p:cNvSpPr>
          <p:nvPr>
            <p:ph type="body" sz="quarter" idx="12"/>
          </p:nvPr>
        </p:nvSpPr>
        <p:spPr>
          <a:xfrm>
            <a:off x="274320" y="3017520"/>
            <a:ext cx="5486400" cy="1846659"/>
          </a:xfrm>
        </p:spPr>
        <p:txBody>
          <a:bodyPr/>
          <a:lstStyle/>
          <a:p>
            <a:r>
              <a:rPr lang="en-US" dirty="0"/>
              <a:t>In this demo we will show the SharePoint Diagnostics Tool.</a:t>
            </a:r>
          </a:p>
        </p:txBody>
      </p:sp>
    </p:spTree>
    <p:extLst>
      <p:ext uri="{BB962C8B-B14F-4D97-AF65-F5344CB8AC3E}">
        <p14:creationId xmlns:p14="http://schemas.microsoft.com/office/powerpoint/2010/main" val="390983877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Support tools - JSON visualizer</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5072158"/>
          </a:xfrm>
        </p:spPr>
        <p:txBody>
          <a:bodyPr/>
          <a:lstStyle/>
          <a:p>
            <a:r>
              <a:rPr lang="en-US" sz="3200" dirty="0"/>
              <a:t>SPO talks JSON:</a:t>
            </a:r>
          </a:p>
          <a:p>
            <a:pPr lvl="1">
              <a:spcAft>
                <a:spcPts val="600"/>
              </a:spcAft>
            </a:pPr>
            <a:r>
              <a:rPr lang="en-US" dirty="0"/>
              <a:t>Web service calls</a:t>
            </a:r>
          </a:p>
          <a:p>
            <a:pPr lvl="1">
              <a:spcAft>
                <a:spcPts val="600"/>
              </a:spcAft>
            </a:pPr>
            <a:r>
              <a:rPr lang="en-US" dirty="0"/>
              <a:t>List data</a:t>
            </a:r>
          </a:p>
          <a:p>
            <a:r>
              <a:rPr lang="en-US" sz="3200" dirty="0"/>
              <a:t>Example JSON:</a:t>
            </a:r>
          </a:p>
          <a:p>
            <a:r>
              <a:rPr lang="en-US" sz="1600" dirty="0">
                <a:latin typeface="Courier New" panose="02070309020205020404" pitchFamily="49" charset="0"/>
                <a:cs typeface="Courier New" panose="02070309020205020404" pitchFamily="49" charset="0"/>
              </a:rPr>
              <a:t>{"lastUpdate":1527694471444,"cultureName":"en-US","timestamp":1550514586748,"apps":[{"CollectorId":"FirstParty","Id":"OfficeForms","Title":"Forms","BrandBarText":null,"AriaLabel":null,"Publisher":"Microsoft","FontIconCss":"ms-Icon </a:t>
            </a:r>
            <a:r>
              <a:rPr lang="en-US" sz="1600" dirty="0" err="1">
                <a:latin typeface="Courier New" panose="02070309020205020404" pitchFamily="49" charset="0"/>
                <a:cs typeface="Courier New" panose="02070309020205020404" pitchFamily="49" charset="0"/>
              </a:rPr>
              <a:t>ms</a:t>
            </a:r>
            <a:r>
              <a:rPr lang="en-US" sz="1600" dirty="0">
                <a:latin typeface="Courier New" panose="02070309020205020404" pitchFamily="49" charset="0"/>
                <a:cs typeface="Courier New" panose="02070309020205020404" pitchFamily="49" charset="0"/>
              </a:rPr>
              <a:t>-Icon--</a:t>
            </a:r>
            <a:r>
              <a:rPr lang="en-US" sz="1600" dirty="0" err="1">
                <a:latin typeface="Courier New" panose="02070309020205020404" pitchFamily="49" charset="0"/>
                <a:cs typeface="Courier New" panose="02070309020205020404" pitchFamily="49" charset="0"/>
              </a:rPr>
              <a:t>OfficeFormsLogo</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TargetWindow</a:t>
            </a:r>
            <a:r>
              <a:rPr lang="en-US" sz="1600" dirty="0">
                <a:latin typeface="Courier New" panose="02070309020205020404" pitchFamily="49" charset="0"/>
                <a:cs typeface="Courier New" panose="02070309020205020404" pitchFamily="49" charset="0"/>
              </a:rPr>
              <a:t>":null,"</a:t>
            </a:r>
            <a:r>
              <a:rPr lang="en-US" sz="1600" dirty="0" err="1">
                <a:latin typeface="Courier New" panose="02070309020205020404" pitchFamily="49" charset="0"/>
                <a:cs typeface="Courier New" panose="02070309020205020404" pitchFamily="49" charset="0"/>
              </a:rPr>
              <a:t>BackgroundColor</a:t>
            </a:r>
            <a:r>
              <a:rPr lang="en-US" sz="1600" dirty="0">
                <a:latin typeface="Courier New" panose="02070309020205020404" pitchFamily="49" charset="0"/>
                <a:cs typeface="Courier New" panose="02070309020205020404" pitchFamily="49" charset="0"/>
              </a:rPr>
              <a:t>":"#008272","LaunchFullUrl":"https://forms.office.com/Pages/</a:t>
            </a:r>
            <a:r>
              <a:rPr lang="en-US" sz="1600" dirty="0" err="1">
                <a:latin typeface="Courier New" panose="02070309020205020404" pitchFamily="49" charset="0"/>
                <a:cs typeface="Courier New" panose="02070309020205020404" pitchFamily="49" charset="0"/>
              </a:rPr>
              <a:t>DesignPage.aspx?auth_pvr</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OrgId&amp;auth_upn</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user@contoso.onmicrosoft.com&amp;origin</a:t>
            </a:r>
            <a:r>
              <a:rPr lang="en-US" sz="1600" dirty="0">
                <a:latin typeface="Courier New" panose="02070309020205020404" pitchFamily="49" charset="0"/>
                <a:cs typeface="Courier New" panose="02070309020205020404" pitchFamily="49" charset="0"/>
              </a:rPr>
              <a:t>=shell","</a:t>
            </a:r>
            <a:r>
              <a:rPr lang="en-US" sz="1600" dirty="0" err="1">
                <a:latin typeface="Courier New" panose="02070309020205020404" pitchFamily="49" charset="0"/>
                <a:cs typeface="Courier New" panose="02070309020205020404" pitchFamily="49" charset="0"/>
              </a:rPr>
              <a:t>IsAutoPinnedDisabled</a:t>
            </a:r>
            <a:r>
              <a:rPr lang="en-US" sz="1600" dirty="0">
                <a:latin typeface="Courier New" panose="02070309020205020404" pitchFamily="49" charset="0"/>
                <a:cs typeface="Courier New" panose="02070309020205020404" pitchFamily="49" charset="0"/>
              </a:rPr>
              <a:t>":true,"</a:t>
            </a:r>
            <a:r>
              <a:rPr lang="en-US" sz="1600" dirty="0" err="1">
                <a:latin typeface="Courier New" panose="02070309020205020404" pitchFamily="49" charset="0"/>
                <a:cs typeface="Courier New" panose="02070309020205020404" pitchFamily="49" charset="0"/>
              </a:rPr>
              <a:t>CustomActions</a:t>
            </a:r>
            <a:r>
              <a:rPr lang="en-US" sz="1600" dirty="0">
                <a:latin typeface="Courier New" panose="02070309020205020404" pitchFamily="49" charset="0"/>
                <a:cs typeface="Courier New" panose="02070309020205020404" pitchFamily="49" charset="0"/>
              </a:rPr>
              <a:t>":[{"ActionVerb":1},{"ActionVerb":2}],"Size":2,"IsNewGroup":false},{"CollectorId":"FirstParty","Id":"OfficeStore","Title":"Add-In","BrandBarText":null,"AriaLabel":null,"Publisher":"Microsoft","FontIconCss":"ms-Icon </a:t>
            </a:r>
            <a:r>
              <a:rPr lang="en-US" sz="1600" dirty="0" err="1">
                <a:latin typeface="Courier New" panose="02070309020205020404" pitchFamily="49" charset="0"/>
                <a:cs typeface="Courier New" panose="02070309020205020404" pitchFamily="49" charset="0"/>
              </a:rPr>
              <a:t>ms</a:t>
            </a:r>
            <a:r>
              <a:rPr lang="en-US" sz="1600" dirty="0">
                <a:latin typeface="Courier New" panose="02070309020205020404" pitchFamily="49" charset="0"/>
                <a:cs typeface="Courier New" panose="02070309020205020404" pitchFamily="49" charset="0"/>
              </a:rPr>
              <a:t>-Icon--</a:t>
            </a:r>
            <a:r>
              <a:rPr lang="en-US" sz="1600" dirty="0" err="1">
                <a:latin typeface="Courier New" panose="02070309020205020404" pitchFamily="49" charset="0"/>
                <a:cs typeface="Courier New" panose="02070309020205020404" pitchFamily="49" charset="0"/>
              </a:rPr>
              <a:t>AddIn</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TargetWindow</a:t>
            </a:r>
            <a:r>
              <a:rPr lang="en-US" sz="1600" dirty="0">
                <a:latin typeface="Courier New" panose="02070309020205020404" pitchFamily="49" charset="0"/>
                <a:cs typeface="Courier New" panose="02070309020205020404" pitchFamily="49" charset="0"/>
              </a:rPr>
              <a:t>":null,"</a:t>
            </a:r>
            <a:r>
              <a:rPr lang="en-US" sz="1600" dirty="0" err="1">
                <a:latin typeface="Courier New" panose="02070309020205020404" pitchFamily="49" charset="0"/>
                <a:cs typeface="Courier New" panose="02070309020205020404" pitchFamily="49" charset="0"/>
              </a:rPr>
              <a:t>BackgroundColor</a:t>
            </a:r>
            <a:r>
              <a:rPr lang="en-US" sz="1600" dirty="0">
                <a:latin typeface="Courier New" panose="02070309020205020404" pitchFamily="49" charset="0"/>
                <a:cs typeface="Courier New" panose="02070309020205020404" pitchFamily="49" charset="0"/>
              </a:rPr>
              <a:t>":"#d83b01","LaunchFullUrl":"https://store.office.com/redirect.</a:t>
            </a:r>
            <a:r>
              <a:rPr lang="en-US" sz="1600" dirty="0" err="1">
                <a:latin typeface="Courier New" panose="02070309020205020404" pitchFamily="49" charset="0"/>
                <a:cs typeface="Courier New" panose="02070309020205020404" pitchFamily="49" charset="0"/>
              </a:rPr>
              <a:t>aspx</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IsAutoPinnedDisabled</a:t>
            </a:r>
            <a:r>
              <a:rPr lang="en-US" sz="1600" dirty="0">
                <a:latin typeface="Courier New" panose="02070309020205020404" pitchFamily="49" charset="0"/>
                <a:cs typeface="Courier New" panose="02070309020205020404" pitchFamily="49" charset="0"/>
              </a:rPr>
              <a:t>":true,"</a:t>
            </a:r>
            <a:r>
              <a:rPr lang="en-US" sz="1600" dirty="0" err="1">
                <a:latin typeface="Courier New" panose="02070309020205020404" pitchFamily="49" charset="0"/>
                <a:cs typeface="Courier New" panose="02070309020205020404" pitchFamily="49" charset="0"/>
              </a:rPr>
              <a:t>CustomActions</a:t>
            </a:r>
            <a:r>
              <a:rPr lang="en-US" sz="1600" dirty="0">
                <a:latin typeface="Courier New" panose="02070309020205020404" pitchFamily="49" charset="0"/>
                <a:cs typeface="Courier New" panose="02070309020205020404" pitchFamily="49" charset="0"/>
              </a:rPr>
              <a:t>":[{"ActionVerb":1},{"ActionVerb":2}],"Size":2,"IsNewGroup":false}]}</a:t>
            </a:r>
            <a:endParaRPr lang="en-US" sz="32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34691919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2994719"/>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Support tools - JSON visualizer (cont.)</a:t>
            </a:r>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3502497"/>
          </a:xfrm>
        </p:spPr>
        <p:txBody>
          <a:bodyPr/>
          <a:lstStyle/>
          <a:p>
            <a:r>
              <a:rPr lang="en-US" sz="3200" dirty="0"/>
              <a:t>JSON Visualizers</a:t>
            </a:r>
          </a:p>
          <a:p>
            <a:pPr lvl="1">
              <a:spcAft>
                <a:spcPts val="600"/>
              </a:spcAft>
            </a:pPr>
            <a:r>
              <a:rPr lang="en-US" dirty="0">
                <a:hlinkClick r:id="rId2"/>
              </a:rPr>
              <a:t>https://jsoneditoronline.org/</a:t>
            </a:r>
            <a:r>
              <a:rPr lang="en-US" dirty="0"/>
              <a:t> </a:t>
            </a:r>
          </a:p>
          <a:p>
            <a:pPr lvl="1">
              <a:spcAft>
                <a:spcPts val="600"/>
              </a:spcAft>
            </a:pPr>
            <a:r>
              <a:rPr lang="en-US" dirty="0">
                <a:hlinkClick r:id="rId3"/>
              </a:rPr>
              <a:t>https://jsonformatter-online.com/</a:t>
            </a:r>
            <a:r>
              <a:rPr lang="en-US" dirty="0"/>
              <a:t> </a:t>
            </a:r>
          </a:p>
          <a:p>
            <a:pPr lvl="1">
              <a:spcAft>
                <a:spcPts val="600"/>
              </a:spcAft>
            </a:pPr>
            <a:r>
              <a:rPr lang="en-US" dirty="0"/>
              <a:t>Etc.</a:t>
            </a:r>
            <a:br>
              <a:rPr lang="en-US" dirty="0"/>
            </a:br>
            <a:endParaRPr lang="en-US" dirty="0"/>
          </a:p>
          <a:p>
            <a:pPr>
              <a:spcAft>
                <a:spcPts val="600"/>
              </a:spcAft>
            </a:pPr>
            <a:r>
              <a:rPr lang="en-US" dirty="0"/>
              <a:t>These are public services!</a:t>
            </a:r>
          </a:p>
          <a:p>
            <a:pPr lvl="1">
              <a:spcAft>
                <a:spcPts val="600"/>
              </a:spcAft>
            </a:pPr>
            <a:r>
              <a:rPr lang="en-US" dirty="0"/>
              <a:t>Use them with caution.</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6" name="Picture 5">
            <a:extLst>
              <a:ext uri="{FF2B5EF4-FFF2-40B4-BE49-F238E27FC236}">
                <a16:creationId xmlns:a16="http://schemas.microsoft.com/office/drawing/2014/main" id="{72B815A0-F479-44CF-91BE-5F53D01681AE}"/>
              </a:ext>
            </a:extLst>
          </p:cNvPr>
          <p:cNvPicPr>
            <a:picLocks noChangeAspect="1"/>
          </p:cNvPicPr>
          <p:nvPr/>
        </p:nvPicPr>
        <p:blipFill>
          <a:blip r:embed="rId4"/>
          <a:stretch>
            <a:fillRect/>
          </a:stretch>
        </p:blipFill>
        <p:spPr>
          <a:xfrm>
            <a:off x="6215238" y="1439862"/>
            <a:ext cx="5946280" cy="4923955"/>
          </a:xfrm>
          <a:prstGeom prst="rect">
            <a:avLst/>
          </a:prstGeom>
        </p:spPr>
      </p:pic>
    </p:spTree>
    <p:extLst>
      <p:ext uri="{BB962C8B-B14F-4D97-AF65-F5344CB8AC3E}">
        <p14:creationId xmlns:p14="http://schemas.microsoft.com/office/powerpoint/2010/main" val="113713042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sz="4400" dirty="0"/>
              <a:t>What is affecting the network performance? (cont.)</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483757"/>
          </a:xfrm>
        </p:spPr>
        <p:txBody>
          <a:bodyPr/>
          <a:lstStyle/>
          <a:p>
            <a:r>
              <a:rPr lang="en-US" sz="3200" dirty="0"/>
              <a:t>Latency/Round Trip Time (RTT):</a:t>
            </a:r>
          </a:p>
          <a:p>
            <a:pPr lvl="1">
              <a:spcAft>
                <a:spcPts val="600"/>
              </a:spcAft>
            </a:pPr>
            <a:r>
              <a:rPr lang="en-US" dirty="0"/>
              <a:t>The delay between different nodes on the network.</a:t>
            </a:r>
          </a:p>
          <a:p>
            <a:pPr lvl="1">
              <a:spcAft>
                <a:spcPts val="600"/>
              </a:spcAft>
            </a:pPr>
            <a:r>
              <a:rPr lang="en-US" dirty="0"/>
              <a:t>Use </a:t>
            </a:r>
            <a:r>
              <a:rPr lang="en-US" dirty="0" err="1"/>
              <a:t>MicrosoftSysinternals</a:t>
            </a:r>
            <a:r>
              <a:rPr lang="en-US" dirty="0"/>
              <a:t> tool: </a:t>
            </a:r>
            <a:r>
              <a:rPr lang="en-US" dirty="0" err="1"/>
              <a:t>PSPing</a:t>
            </a:r>
            <a:r>
              <a:rPr lang="en-US" dirty="0"/>
              <a:t>.</a:t>
            </a:r>
          </a:p>
          <a:p>
            <a:pPr lvl="1">
              <a:spcAft>
                <a:spcPts val="600"/>
              </a:spcAft>
            </a:pPr>
            <a:r>
              <a:rPr lang="en-US" dirty="0"/>
              <a:t>When proxy is in use that’s the boundary of the internal network.</a:t>
            </a:r>
          </a:p>
          <a:p>
            <a:pPr lvl="1">
              <a:spcAft>
                <a:spcPts val="600"/>
              </a:spcAft>
            </a:pPr>
            <a:r>
              <a:rPr lang="en-US" dirty="0" err="1"/>
              <a:t>PSP’ing</a:t>
            </a:r>
            <a:r>
              <a:rPr lang="en-US" dirty="0"/>
              <a:t> might not work outside of the network. Use </a:t>
            </a:r>
            <a:r>
              <a:rPr lang="en-US" dirty="0" err="1"/>
              <a:t>Netmon</a:t>
            </a:r>
            <a:r>
              <a:rPr lang="en-US" dirty="0"/>
              <a:t>/Wireshark</a:t>
            </a:r>
          </a:p>
        </p:txBody>
      </p:sp>
      <p:pic>
        <p:nvPicPr>
          <p:cNvPr id="4" name="Picture 3" descr="A screenshot of a cell phone&#10;&#10;Description automatically generated">
            <a:extLst>
              <a:ext uri="{FF2B5EF4-FFF2-40B4-BE49-F238E27FC236}">
                <a16:creationId xmlns:a16="http://schemas.microsoft.com/office/drawing/2014/main" id="{A44D515B-5E21-4B9C-9FF0-A2880AC0E084}"/>
              </a:ext>
            </a:extLst>
          </p:cNvPr>
          <p:cNvPicPr>
            <a:picLocks noChangeAspect="1"/>
          </p:cNvPicPr>
          <p:nvPr/>
        </p:nvPicPr>
        <p:blipFill>
          <a:blip r:embed="rId2"/>
          <a:stretch>
            <a:fillRect/>
          </a:stretch>
        </p:blipFill>
        <p:spPr>
          <a:xfrm>
            <a:off x="623086" y="4335462"/>
            <a:ext cx="11190302" cy="1905000"/>
          </a:xfrm>
          <a:prstGeom prst="rect">
            <a:avLst/>
          </a:prstGeom>
        </p:spPr>
      </p:pic>
    </p:spTree>
    <p:extLst>
      <p:ext uri="{BB962C8B-B14F-4D97-AF65-F5344CB8AC3E}">
        <p14:creationId xmlns:p14="http://schemas.microsoft.com/office/powerpoint/2010/main" val="1607583610"/>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sz="4400" dirty="0"/>
              <a:t>What is affecting the network performance? (cont.)</a:t>
            </a:r>
            <a:endParaRPr lang="en-US" dirty="0"/>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995663"/>
              </a:xfrm>
            </p:spPr>
            <p:txBody>
              <a:bodyPr/>
              <a:lstStyle/>
              <a:p>
                <a:r>
                  <a:rPr lang="en-US" sz="3200" dirty="0"/>
                  <a:t>Latency/Round Trip Time (RTT) guidelines:</a:t>
                </a:r>
              </a:p>
              <a:p>
                <a:pPr lvl="1">
                  <a:spcAft>
                    <a:spcPts val="600"/>
                  </a:spcAft>
                </a:pPr>
                <a:r>
                  <a:rPr lang="en-US" dirty="0"/>
                  <a:t>Internal RTT &lt; 100ms (ideally much less).</a:t>
                </a:r>
              </a:p>
              <a:p>
                <a:pPr lvl="1">
                  <a:spcAft>
                    <a:spcPts val="600"/>
                  </a:spcAft>
                </a:pPr>
                <a:r>
                  <a:rPr lang="en-US" dirty="0"/>
                  <a:t>From a UK site to the EMEA datacenter &lt; 100ms .</a:t>
                </a:r>
              </a:p>
              <a:p>
                <a:pPr marL="571500" lvl="2" indent="0">
                  <a:spcAft>
                    <a:spcPts val="600"/>
                  </a:spcAft>
                  <a:buNone/>
                </a:pPr>
                <a:r>
                  <a:rPr lang="en-US" dirty="0"/>
                  <a:t>Max RTT ~ 200 </a:t>
                </a:r>
                <a:r>
                  <a:rPr lang="en-US" dirty="0" err="1"/>
                  <a:t>ms.</a:t>
                </a:r>
                <a:endParaRPr lang="en-US" dirty="0"/>
              </a:p>
              <a:p>
                <a:pPr lvl="1">
                  <a:spcAft>
                    <a:spcPts val="600"/>
                  </a:spcAft>
                </a:pPr>
                <a:r>
                  <a:rPr lang="en-US" dirty="0"/>
                  <a:t>Australia to EMEA ~ 300ms</a:t>
                </a:r>
              </a:p>
              <a:p>
                <a:pPr lvl="2">
                  <a:spcAft>
                    <a:spcPts val="600"/>
                  </a:spcAft>
                </a:pPr>
                <a:r>
                  <a:rPr lang="en-US" dirty="0"/>
                  <a:t>Max RTT ~ 300 - 400 </a:t>
                </a:r>
                <a:r>
                  <a:rPr lang="en-US" dirty="0" err="1"/>
                  <a:t>ms.</a:t>
                </a:r>
                <a:br>
                  <a:rPr lang="en-US" dirty="0"/>
                </a:br>
                <a:endParaRPr lang="en-US" dirty="0"/>
              </a:p>
              <a:p>
                <a:r>
                  <a:rPr lang="en-US" sz="3200" dirty="0"/>
                  <a:t>Throughput =</a:t>
                </a:r>
                <a14:m>
                  <m:oMath xmlns:m="http://schemas.openxmlformats.org/officeDocument/2006/math">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𝑇𝐶𝑃𝑊𝑖𝑛𝑑𝑜𝑤</m:t>
                        </m:r>
                      </m:num>
                      <m:den>
                        <m:r>
                          <a:rPr lang="en-US" sz="3200" b="0" i="1" smtClean="0">
                            <a:latin typeface="Cambria Math" panose="02040503050406030204" pitchFamily="18" charset="0"/>
                          </a:rPr>
                          <m:t>𝑅𝑇𝑇</m:t>
                        </m:r>
                      </m:den>
                    </m:f>
                  </m:oMath>
                </a14:m>
                <a:endParaRPr lang="en-US" sz="3200" b="0" dirty="0"/>
              </a:p>
              <a:p>
                <a:pPr lvl="1">
                  <a:spcAft>
                    <a:spcPts val="600"/>
                  </a:spcAft>
                </a:pPr>
                <a:r>
                  <a:rPr lang="en-US" dirty="0"/>
                  <a:t>Use online calculators</a:t>
                </a:r>
              </a:p>
              <a:p>
                <a:pPr marL="0" indent="0">
                  <a:buNone/>
                </a:pPr>
                <a:endParaRPr lang="en-US" sz="3200" dirty="0"/>
              </a:p>
            </p:txBody>
          </p:sp>
        </mc:Choice>
        <mc:Fallback xmlns="">
          <p:sp>
            <p:nvSpPr>
              <p:cNvPr id="3" name="Text Placeholder 2">
                <a:extLst>
                  <a:ext uri="{FF2B5EF4-FFF2-40B4-BE49-F238E27FC236}">
                    <a16:creationId xmlns:a16="http://schemas.microsoft.com/office/drawing/2014/main" id="{A59776B3-35B4-44CF-8DC7-B994C594CA74}"/>
                  </a:ext>
                </a:extLst>
              </p:cNvPr>
              <p:cNvSpPr>
                <a:spLocks noGrp="1" noRot="1" noChangeAspect="1" noMove="1" noResize="1" noEditPoints="1" noAdjustHandles="1" noChangeArrowheads="1" noChangeShapeType="1" noTextEdit="1"/>
              </p:cNvSpPr>
              <p:nvPr>
                <p:ph type="body" sz="quarter" idx="10"/>
              </p:nvPr>
            </p:nvSpPr>
            <p:spPr>
              <a:xfrm>
                <a:off x="274638" y="1212850"/>
                <a:ext cx="11887200" cy="4995663"/>
              </a:xfrm>
              <a:blipFill>
                <a:blip r:embed="rId2"/>
                <a:stretch>
                  <a:fillRect/>
                </a:stretch>
              </a:blipFill>
            </p:spPr>
            <p:txBody>
              <a:bodyPr/>
              <a:lstStyle/>
              <a:p>
                <a:r>
                  <a:rPr lang="LID4096">
                    <a:noFill/>
                  </a:rPr>
                  <a:t> </a:t>
                </a:r>
              </a:p>
            </p:txBody>
          </p:sp>
        </mc:Fallback>
      </mc:AlternateContent>
      <p:graphicFrame>
        <p:nvGraphicFramePr>
          <p:cNvPr id="4" name="Table 3">
            <a:extLst>
              <a:ext uri="{FF2B5EF4-FFF2-40B4-BE49-F238E27FC236}">
                <a16:creationId xmlns:a16="http://schemas.microsoft.com/office/drawing/2014/main" id="{56C05790-922F-40ED-964D-30EE76B5D3A3}"/>
              </a:ext>
            </a:extLst>
          </p:cNvPr>
          <p:cNvGraphicFramePr>
            <a:graphicFrameLocks noGrp="1"/>
          </p:cNvGraphicFramePr>
          <p:nvPr>
            <p:extLst>
              <p:ext uri="{D42A27DB-BD31-4B8C-83A1-F6EECF244321}">
                <p14:modId xmlns:p14="http://schemas.microsoft.com/office/powerpoint/2010/main" val="2856392348"/>
              </p:ext>
            </p:extLst>
          </p:nvPr>
        </p:nvGraphicFramePr>
        <p:xfrm>
          <a:off x="5532437" y="3649662"/>
          <a:ext cx="6530083" cy="2743201"/>
        </p:xfrm>
        <a:graphic>
          <a:graphicData uri="http://schemas.openxmlformats.org/drawingml/2006/table">
            <a:tbl>
              <a:tblPr firstRow="1" bandRow="1">
                <a:tableStyleId>{5C22544A-7EE6-4342-B048-85BDC9FD1C3A}</a:tableStyleId>
              </a:tblPr>
              <a:tblGrid>
                <a:gridCol w="1814578">
                  <a:extLst>
                    <a:ext uri="{9D8B030D-6E8A-4147-A177-3AD203B41FA5}">
                      <a16:colId xmlns:a16="http://schemas.microsoft.com/office/drawing/2014/main" val="3201932119"/>
                    </a:ext>
                  </a:extLst>
                </a:gridCol>
                <a:gridCol w="2565365">
                  <a:extLst>
                    <a:ext uri="{9D8B030D-6E8A-4147-A177-3AD203B41FA5}">
                      <a16:colId xmlns:a16="http://schemas.microsoft.com/office/drawing/2014/main" val="1924342557"/>
                    </a:ext>
                  </a:extLst>
                </a:gridCol>
                <a:gridCol w="2150140">
                  <a:extLst>
                    <a:ext uri="{9D8B030D-6E8A-4147-A177-3AD203B41FA5}">
                      <a16:colId xmlns:a16="http://schemas.microsoft.com/office/drawing/2014/main" val="384591835"/>
                    </a:ext>
                  </a:extLst>
                </a:gridCol>
              </a:tblGrid>
              <a:tr h="478969">
                <a:tc>
                  <a:txBody>
                    <a:bodyPr/>
                    <a:lstStyle/>
                    <a:p>
                      <a:pPr marL="0" marR="0">
                        <a:lnSpc>
                          <a:spcPct val="107000"/>
                        </a:lnSpc>
                        <a:spcBef>
                          <a:spcPts val="0"/>
                        </a:spcBef>
                        <a:spcAft>
                          <a:spcPts val="300"/>
                        </a:spcAft>
                      </a:pPr>
                      <a:r>
                        <a:rPr lang="en-GB" sz="1200">
                          <a:effectLst/>
                        </a:rPr>
                        <a:t>Round trip time (ms)</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300"/>
                        </a:spcAft>
                      </a:pPr>
                      <a:r>
                        <a:rPr lang="en-GB" sz="1200">
                          <a:effectLst/>
                        </a:rPr>
                        <a:t>Maximum throughput (mbps) without scaling</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300"/>
                        </a:spcAft>
                      </a:pPr>
                      <a:r>
                        <a:rPr lang="en-GB" sz="1200">
                          <a:effectLst/>
                        </a:rPr>
                        <a:t>Maximum throughput (mbps) with scaling</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extLst>
                  <a:ext uri="{0D108BD9-81ED-4DB2-BD59-A6C34878D82A}">
                    <a16:rowId xmlns:a16="http://schemas.microsoft.com/office/drawing/2014/main" val="355476844"/>
                  </a:ext>
                </a:extLst>
              </a:tr>
              <a:tr h="283029">
                <a:tc>
                  <a:txBody>
                    <a:bodyPr/>
                    <a:lstStyle/>
                    <a:p>
                      <a:pPr marL="0" marR="0">
                        <a:lnSpc>
                          <a:spcPct val="107000"/>
                        </a:lnSpc>
                        <a:spcBef>
                          <a:spcPts val="0"/>
                        </a:spcBef>
                        <a:spcAft>
                          <a:spcPts val="0"/>
                        </a:spcAft>
                      </a:pPr>
                      <a:r>
                        <a:rPr lang="en-GB" sz="1200">
                          <a:effectLst/>
                        </a:rPr>
                        <a:t>300</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1.71</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447.36</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extLst>
                  <a:ext uri="{0D108BD9-81ED-4DB2-BD59-A6C34878D82A}">
                    <a16:rowId xmlns:a16="http://schemas.microsoft.com/office/drawing/2014/main" val="47463368"/>
                  </a:ext>
                </a:extLst>
              </a:tr>
              <a:tr h="283029">
                <a:tc>
                  <a:txBody>
                    <a:bodyPr/>
                    <a:lstStyle/>
                    <a:p>
                      <a:pPr marL="0" marR="0">
                        <a:lnSpc>
                          <a:spcPct val="107000"/>
                        </a:lnSpc>
                        <a:spcBef>
                          <a:spcPts val="0"/>
                        </a:spcBef>
                        <a:spcAft>
                          <a:spcPts val="0"/>
                        </a:spcAft>
                      </a:pPr>
                      <a:r>
                        <a:rPr lang="en-GB" sz="1200">
                          <a:effectLst/>
                        </a:rPr>
                        <a:t>200</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2.56</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655.32</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extLst>
                  <a:ext uri="{0D108BD9-81ED-4DB2-BD59-A6C34878D82A}">
                    <a16:rowId xmlns:a16="http://schemas.microsoft.com/office/drawing/2014/main" val="1274173927"/>
                  </a:ext>
                </a:extLst>
              </a:tr>
              <a:tr h="283029">
                <a:tc>
                  <a:txBody>
                    <a:bodyPr/>
                    <a:lstStyle/>
                    <a:p>
                      <a:pPr marL="0" marR="0">
                        <a:lnSpc>
                          <a:spcPct val="107000"/>
                        </a:lnSpc>
                        <a:spcBef>
                          <a:spcPts val="0"/>
                        </a:spcBef>
                        <a:spcAft>
                          <a:spcPts val="0"/>
                        </a:spcAft>
                      </a:pPr>
                      <a:r>
                        <a:rPr lang="en-GB" sz="1200">
                          <a:effectLst/>
                        </a:rPr>
                        <a:t>100</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5.12</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1310.64</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extLst>
                  <a:ext uri="{0D108BD9-81ED-4DB2-BD59-A6C34878D82A}">
                    <a16:rowId xmlns:a16="http://schemas.microsoft.com/office/drawing/2014/main" val="3208685653"/>
                  </a:ext>
                </a:extLst>
              </a:tr>
              <a:tr h="283029">
                <a:tc>
                  <a:txBody>
                    <a:bodyPr/>
                    <a:lstStyle/>
                    <a:p>
                      <a:pPr marL="0" marR="0">
                        <a:lnSpc>
                          <a:spcPct val="107000"/>
                        </a:lnSpc>
                        <a:spcBef>
                          <a:spcPts val="0"/>
                        </a:spcBef>
                        <a:spcAft>
                          <a:spcPts val="0"/>
                        </a:spcAft>
                      </a:pPr>
                      <a:r>
                        <a:rPr lang="en-GB" sz="1200">
                          <a:effectLst/>
                        </a:rPr>
                        <a:t>50</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10.24</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2684.16</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extLst>
                  <a:ext uri="{0D108BD9-81ED-4DB2-BD59-A6C34878D82A}">
                    <a16:rowId xmlns:a16="http://schemas.microsoft.com/office/drawing/2014/main" val="1568870727"/>
                  </a:ext>
                </a:extLst>
              </a:tr>
              <a:tr h="283029">
                <a:tc>
                  <a:txBody>
                    <a:bodyPr/>
                    <a:lstStyle/>
                    <a:p>
                      <a:pPr marL="0" marR="0">
                        <a:lnSpc>
                          <a:spcPct val="107000"/>
                        </a:lnSpc>
                        <a:spcBef>
                          <a:spcPts val="0"/>
                        </a:spcBef>
                        <a:spcAft>
                          <a:spcPts val="0"/>
                        </a:spcAft>
                      </a:pPr>
                      <a:r>
                        <a:rPr lang="en-GB" sz="1200">
                          <a:effectLst/>
                        </a:rPr>
                        <a:t>25</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20.48</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5368.32</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extLst>
                  <a:ext uri="{0D108BD9-81ED-4DB2-BD59-A6C34878D82A}">
                    <a16:rowId xmlns:a16="http://schemas.microsoft.com/office/drawing/2014/main" val="2691527600"/>
                  </a:ext>
                </a:extLst>
              </a:tr>
              <a:tr h="283029">
                <a:tc>
                  <a:txBody>
                    <a:bodyPr/>
                    <a:lstStyle/>
                    <a:p>
                      <a:pPr marL="0" marR="0">
                        <a:lnSpc>
                          <a:spcPct val="107000"/>
                        </a:lnSpc>
                        <a:spcBef>
                          <a:spcPts val="0"/>
                        </a:spcBef>
                        <a:spcAft>
                          <a:spcPts val="0"/>
                        </a:spcAft>
                      </a:pPr>
                      <a:r>
                        <a:rPr lang="en-GB" sz="1200">
                          <a:effectLst/>
                        </a:rPr>
                        <a:t>10</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51.20</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13420.80</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extLst>
                  <a:ext uri="{0D108BD9-81ED-4DB2-BD59-A6C34878D82A}">
                    <a16:rowId xmlns:a16="http://schemas.microsoft.com/office/drawing/2014/main" val="1052393404"/>
                  </a:ext>
                </a:extLst>
              </a:tr>
              <a:tr h="283029">
                <a:tc>
                  <a:txBody>
                    <a:bodyPr/>
                    <a:lstStyle/>
                    <a:p>
                      <a:pPr marL="0" marR="0">
                        <a:lnSpc>
                          <a:spcPct val="107000"/>
                        </a:lnSpc>
                        <a:spcBef>
                          <a:spcPts val="0"/>
                        </a:spcBef>
                        <a:spcAft>
                          <a:spcPts val="0"/>
                        </a:spcAft>
                      </a:pPr>
                      <a:r>
                        <a:rPr lang="en-GB" sz="1200">
                          <a:effectLst/>
                        </a:rPr>
                        <a:t>5</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102.40</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26841.60</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extLst>
                  <a:ext uri="{0D108BD9-81ED-4DB2-BD59-A6C34878D82A}">
                    <a16:rowId xmlns:a16="http://schemas.microsoft.com/office/drawing/2014/main" val="1200117879"/>
                  </a:ext>
                </a:extLst>
              </a:tr>
              <a:tr h="283029">
                <a:tc>
                  <a:txBody>
                    <a:bodyPr/>
                    <a:lstStyle/>
                    <a:p>
                      <a:pPr marL="0" marR="0">
                        <a:lnSpc>
                          <a:spcPct val="107000"/>
                        </a:lnSpc>
                        <a:spcBef>
                          <a:spcPts val="0"/>
                        </a:spcBef>
                        <a:spcAft>
                          <a:spcPts val="0"/>
                        </a:spcAft>
                      </a:pPr>
                      <a:r>
                        <a:rPr lang="en-GB" sz="1200" dirty="0">
                          <a:effectLst/>
                        </a:rPr>
                        <a:t>1</a:t>
                      </a:r>
                      <a:endParaRPr lang="en-US" sz="1200" dirty="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a:effectLst/>
                        </a:rPr>
                        <a:t>512.00</a:t>
                      </a:r>
                      <a:endParaRPr lang="en-US" sz="120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tc>
                  <a:txBody>
                    <a:bodyPr/>
                    <a:lstStyle/>
                    <a:p>
                      <a:pPr marL="0" marR="0">
                        <a:lnSpc>
                          <a:spcPct val="107000"/>
                        </a:lnSpc>
                        <a:spcBef>
                          <a:spcPts val="0"/>
                        </a:spcBef>
                        <a:spcAft>
                          <a:spcPts val="0"/>
                        </a:spcAft>
                      </a:pPr>
                      <a:r>
                        <a:rPr lang="en-GB" sz="1200" dirty="0">
                          <a:effectLst/>
                        </a:rPr>
                        <a:t>134208.00</a:t>
                      </a:r>
                      <a:endParaRPr lang="en-US" sz="1200" dirty="0">
                        <a:solidFill>
                          <a:srgbClr val="323232"/>
                        </a:solidFill>
                        <a:effectLst/>
                        <a:latin typeface="Segoe UI" panose="020B0502040204020203" pitchFamily="34" charset="0"/>
                        <a:ea typeface="Segoe UI" panose="020B0502040204020203" pitchFamily="34" charset="0"/>
                        <a:cs typeface="Mangal" panose="02040503050203030202" pitchFamily="18" charset="0"/>
                      </a:endParaRPr>
                    </a:p>
                  </a:txBody>
                  <a:tcPr marL="101515" marR="101515" marT="50757" marB="50757"/>
                </a:tc>
                <a:extLst>
                  <a:ext uri="{0D108BD9-81ED-4DB2-BD59-A6C34878D82A}">
                    <a16:rowId xmlns:a16="http://schemas.microsoft.com/office/drawing/2014/main" val="3278056251"/>
                  </a:ext>
                </a:extLst>
              </a:tr>
            </a:tbl>
          </a:graphicData>
        </a:graphic>
      </p:graphicFrame>
    </p:spTree>
    <p:extLst>
      <p:ext uri="{BB962C8B-B14F-4D97-AF65-F5344CB8AC3E}">
        <p14:creationId xmlns:p14="http://schemas.microsoft.com/office/powerpoint/2010/main" val="2520101757"/>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What is affecting the network performance?</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324261"/>
          </a:xfrm>
        </p:spPr>
        <p:txBody>
          <a:bodyPr/>
          <a:lstStyle/>
          <a:p>
            <a:r>
              <a:rPr lang="en-US" sz="3200" dirty="0"/>
              <a:t>TCP Window Scaling:</a:t>
            </a:r>
          </a:p>
          <a:p>
            <a:pPr lvl="1">
              <a:spcAft>
                <a:spcPts val="600"/>
              </a:spcAft>
            </a:pPr>
            <a:r>
              <a:rPr lang="en-US" dirty="0"/>
              <a:t>A receive buffer, defines the amount of data that can be sent in one transaction.</a:t>
            </a:r>
          </a:p>
          <a:p>
            <a:pPr lvl="1">
              <a:spcAft>
                <a:spcPts val="600"/>
              </a:spcAft>
            </a:pPr>
            <a:r>
              <a:rPr lang="en-US" dirty="0"/>
              <a:t>If too </a:t>
            </a:r>
            <a:r>
              <a:rPr lang="en-US" dirty="0" err="1"/>
              <a:t>small,it</a:t>
            </a:r>
            <a:r>
              <a:rPr lang="en-US" dirty="0"/>
              <a:t> causes stop start data transfer.</a:t>
            </a:r>
          </a:p>
          <a:p>
            <a:pPr lvl="1">
              <a:spcAft>
                <a:spcPts val="600"/>
              </a:spcAft>
            </a:pPr>
            <a:r>
              <a:rPr lang="en-US" dirty="0"/>
              <a:t>Check with the </a:t>
            </a:r>
            <a:r>
              <a:rPr lang="en-US" dirty="0" err="1">
                <a:latin typeface="Courier New" panose="02070309020205020404" pitchFamily="49" charset="0"/>
                <a:cs typeface="Courier New" panose="02070309020205020404" pitchFamily="49" charset="0"/>
              </a:rPr>
              <a:t>Netsh</a:t>
            </a:r>
            <a:r>
              <a:rPr lang="en-US" dirty="0">
                <a:latin typeface="Courier New" panose="02070309020205020404" pitchFamily="49" charset="0"/>
                <a:cs typeface="Courier New" panose="02070309020205020404" pitchFamily="49" charset="0"/>
              </a:rPr>
              <a:t> int </a:t>
            </a:r>
            <a:r>
              <a:rPr lang="en-US" dirty="0" err="1">
                <a:latin typeface="Courier New" panose="02070309020205020404" pitchFamily="49" charset="0"/>
                <a:cs typeface="Courier New" panose="02070309020205020404" pitchFamily="49" charset="0"/>
              </a:rPr>
              <a:t>tcp</a:t>
            </a:r>
            <a:r>
              <a:rPr lang="en-US" dirty="0">
                <a:latin typeface="Courier New" panose="02070309020205020404" pitchFamily="49" charset="0"/>
                <a:cs typeface="Courier New" panose="02070309020205020404" pitchFamily="49" charset="0"/>
              </a:rPr>
              <a:t> show</a:t>
            </a:r>
            <a:r>
              <a:rPr lang="en-US" dirty="0"/>
              <a:t> global command.</a:t>
            </a:r>
          </a:p>
          <a:p>
            <a:pPr lvl="1">
              <a:spcAft>
                <a:spcPts val="600"/>
              </a:spcAft>
            </a:pPr>
            <a:r>
              <a:rPr lang="en-US" dirty="0"/>
              <a:t>“Receive Window Auto-Tuning level” should be “normal”</a:t>
            </a:r>
            <a:br>
              <a:rPr lang="en-US" dirty="0"/>
            </a:br>
            <a:endParaRPr lang="en-US" dirty="0"/>
          </a:p>
          <a:p>
            <a:r>
              <a:rPr lang="en-US" sz="3200" dirty="0"/>
              <a:t>TCP Idle time settings:</a:t>
            </a:r>
          </a:p>
          <a:p>
            <a:pPr lvl="1">
              <a:spcAft>
                <a:spcPts val="600"/>
              </a:spcAft>
            </a:pPr>
            <a:r>
              <a:rPr lang="en-US" dirty="0"/>
              <a:t>Idle TCP channels are force closed.</a:t>
            </a:r>
          </a:p>
          <a:p>
            <a:pPr lvl="1">
              <a:spcAft>
                <a:spcPts val="600"/>
              </a:spcAft>
            </a:pPr>
            <a:r>
              <a:rPr lang="en-US" dirty="0"/>
              <a:t>To detect broken channels.</a:t>
            </a:r>
          </a:p>
        </p:txBody>
      </p:sp>
    </p:spTree>
    <p:extLst>
      <p:ext uri="{BB962C8B-B14F-4D97-AF65-F5344CB8AC3E}">
        <p14:creationId xmlns:p14="http://schemas.microsoft.com/office/powerpoint/2010/main" val="132052624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sz="4400" dirty="0"/>
              <a:t>What is affecting the network performance? (cont.)</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263090"/>
          </a:xfrm>
        </p:spPr>
        <p:txBody>
          <a:bodyPr/>
          <a:lstStyle/>
          <a:p>
            <a:r>
              <a:rPr lang="en-US" sz="3200" dirty="0"/>
              <a:t>Proxy Authentication and scaling:</a:t>
            </a:r>
          </a:p>
          <a:p>
            <a:pPr lvl="1">
              <a:spcAft>
                <a:spcPts val="600"/>
              </a:spcAft>
            </a:pPr>
            <a:r>
              <a:rPr lang="en-US" dirty="0"/>
              <a:t>Can take significant time.</a:t>
            </a:r>
          </a:p>
          <a:p>
            <a:pPr lvl="1">
              <a:spcAft>
                <a:spcPts val="600"/>
              </a:spcAft>
            </a:pPr>
            <a:r>
              <a:rPr lang="en-US" dirty="0"/>
              <a:t>Fiddler and network trace shows this.</a:t>
            </a:r>
          </a:p>
          <a:p>
            <a:pPr lvl="1">
              <a:spcAft>
                <a:spcPts val="600"/>
              </a:spcAft>
            </a:pPr>
            <a:r>
              <a:rPr lang="en-US" dirty="0"/>
              <a:t>Make sure the proxy is prepared for the load.</a:t>
            </a:r>
            <a:br>
              <a:rPr lang="en-US" dirty="0"/>
            </a:br>
            <a:endParaRPr lang="en-US" dirty="0"/>
          </a:p>
          <a:p>
            <a:r>
              <a:rPr lang="en-US" sz="3200" dirty="0"/>
              <a:t>DNS performance:</a:t>
            </a:r>
          </a:p>
          <a:p>
            <a:pPr lvl="1">
              <a:spcAft>
                <a:spcPts val="600"/>
              </a:spcAft>
            </a:pPr>
            <a:r>
              <a:rPr lang="en-US" dirty="0"/>
              <a:t>Seems obvious, but often causing problems.</a:t>
            </a:r>
          </a:p>
          <a:p>
            <a:pPr lvl="1">
              <a:spcAft>
                <a:spcPts val="600"/>
              </a:spcAft>
            </a:pPr>
            <a:r>
              <a:rPr lang="en-US" dirty="0"/>
              <a:t>Network monitoring is needed.</a:t>
            </a:r>
          </a:p>
          <a:p>
            <a:pPr marL="571500" lvl="2" indent="0">
              <a:spcAft>
                <a:spcPts val="600"/>
              </a:spcAft>
              <a:buNone/>
            </a:pPr>
            <a:r>
              <a:rPr lang="en-US" dirty="0"/>
              <a:t>Use </a:t>
            </a:r>
            <a:r>
              <a:rPr lang="en-US" dirty="0">
                <a:latin typeface="Courier New" panose="02070309020205020404" pitchFamily="49" charset="0"/>
                <a:cs typeface="Courier New" panose="02070309020205020404" pitchFamily="49" charset="0"/>
              </a:rPr>
              <a:t>“conversation.DNS.ID==124”</a:t>
            </a:r>
            <a:r>
              <a:rPr lang="en-US" dirty="0"/>
              <a:t> filter in </a:t>
            </a:r>
            <a:r>
              <a:rPr lang="en-US" dirty="0" err="1"/>
              <a:t>Netmon</a:t>
            </a:r>
            <a:endParaRPr lang="en-US" dirty="0"/>
          </a:p>
        </p:txBody>
      </p:sp>
    </p:spTree>
    <p:extLst>
      <p:ext uri="{BB962C8B-B14F-4D97-AF65-F5344CB8AC3E}">
        <p14:creationId xmlns:p14="http://schemas.microsoft.com/office/powerpoint/2010/main" val="261681650"/>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sz="4400" dirty="0"/>
              <a:t>What is affecting the network performance? (cont.)</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022640"/>
          </a:xfrm>
        </p:spPr>
        <p:txBody>
          <a:bodyPr/>
          <a:lstStyle/>
          <a:p>
            <a:r>
              <a:rPr lang="en-US" sz="3200" dirty="0"/>
              <a:t>TCP Max Segment size:</a:t>
            </a:r>
          </a:p>
          <a:p>
            <a:pPr lvl="1">
              <a:spcAft>
                <a:spcPts val="600"/>
              </a:spcAft>
            </a:pPr>
            <a:r>
              <a:rPr lang="en-US" dirty="0"/>
              <a:t>The largest amount of data (bytes), that a device can receive in a single TCP segment.</a:t>
            </a:r>
          </a:p>
          <a:p>
            <a:pPr lvl="1">
              <a:spcAft>
                <a:spcPts val="600"/>
              </a:spcAft>
            </a:pPr>
            <a:r>
              <a:rPr lang="en-US" dirty="0"/>
              <a:t>If too low, too many packages need to be sent.</a:t>
            </a:r>
            <a:br>
              <a:rPr lang="en-US" dirty="0"/>
            </a:br>
            <a:endParaRPr lang="en-US" dirty="0"/>
          </a:p>
          <a:p>
            <a:r>
              <a:rPr lang="en-US" sz="3200" dirty="0"/>
              <a:t>Selective Acknowledgement:</a:t>
            </a:r>
          </a:p>
          <a:p>
            <a:pPr lvl="1">
              <a:spcAft>
                <a:spcPts val="600"/>
              </a:spcAft>
            </a:pPr>
            <a:r>
              <a:rPr lang="en-US" dirty="0"/>
              <a:t>Should be enabled to deal with </a:t>
            </a:r>
            <a:br>
              <a:rPr lang="en-US" dirty="0"/>
            </a:br>
            <a:r>
              <a:rPr lang="en-US" dirty="0"/>
              <a:t>dropped packages more effectively.</a:t>
            </a:r>
          </a:p>
          <a:p>
            <a:pPr lvl="1">
              <a:spcAft>
                <a:spcPts val="600"/>
              </a:spcAft>
            </a:pPr>
            <a:r>
              <a:rPr lang="en-US" dirty="0"/>
              <a:t>Check a network trace.</a:t>
            </a:r>
          </a:p>
        </p:txBody>
      </p:sp>
      <p:pic>
        <p:nvPicPr>
          <p:cNvPr id="4" name="Picture 3">
            <a:extLst>
              <a:ext uri="{FF2B5EF4-FFF2-40B4-BE49-F238E27FC236}">
                <a16:creationId xmlns:a16="http://schemas.microsoft.com/office/drawing/2014/main" id="{496A28B2-8E25-444D-B1BC-7F68295BA814}"/>
              </a:ext>
            </a:extLst>
          </p:cNvPr>
          <p:cNvPicPr>
            <a:picLocks noChangeAspect="1"/>
          </p:cNvPicPr>
          <p:nvPr/>
        </p:nvPicPr>
        <p:blipFill>
          <a:blip r:embed="rId2"/>
          <a:stretch>
            <a:fillRect/>
          </a:stretch>
        </p:blipFill>
        <p:spPr>
          <a:xfrm>
            <a:off x="6904037" y="3497262"/>
            <a:ext cx="4733925" cy="2543175"/>
          </a:xfrm>
          <a:prstGeom prst="rect">
            <a:avLst/>
          </a:prstGeom>
        </p:spPr>
      </p:pic>
    </p:spTree>
    <p:extLst>
      <p:ext uri="{BB962C8B-B14F-4D97-AF65-F5344CB8AC3E}">
        <p14:creationId xmlns:p14="http://schemas.microsoft.com/office/powerpoint/2010/main" val="120264241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sz="4400" dirty="0"/>
              <a:t>Why use the Office 365 Network Onboarding tool?</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324261"/>
          </a:xfrm>
        </p:spPr>
        <p:txBody>
          <a:bodyPr/>
          <a:lstStyle/>
          <a:p>
            <a:r>
              <a:rPr lang="en-US" sz="3200" dirty="0"/>
              <a:t>Proof of Concept (</a:t>
            </a:r>
            <a:r>
              <a:rPr lang="en-US" sz="3200" dirty="0" err="1"/>
              <a:t>PoC</a:t>
            </a:r>
            <a:r>
              <a:rPr lang="en-US" sz="3200" dirty="0"/>
              <a:t>) tool.</a:t>
            </a:r>
          </a:p>
          <a:p>
            <a:pPr marL="342900" lvl="1" indent="0">
              <a:spcAft>
                <a:spcPts val="600"/>
              </a:spcAft>
              <a:buNone/>
            </a:pPr>
            <a:r>
              <a:rPr lang="en-US" dirty="0"/>
              <a:t>Not only SPO</a:t>
            </a:r>
            <a:br>
              <a:rPr lang="en-US" dirty="0"/>
            </a:br>
            <a:endParaRPr lang="en-US" dirty="0"/>
          </a:p>
          <a:p>
            <a:r>
              <a:rPr lang="en-US" sz="3200" dirty="0"/>
              <a:t>Guidance about networking connectivity improvements:</a:t>
            </a:r>
          </a:p>
          <a:p>
            <a:pPr lvl="1">
              <a:spcAft>
                <a:spcPts val="600"/>
              </a:spcAft>
            </a:pPr>
            <a:r>
              <a:rPr lang="en-US" dirty="0"/>
              <a:t>Geo distance to MS datacenters/O365 Front Door egress.</a:t>
            </a:r>
          </a:p>
          <a:p>
            <a:pPr lvl="1">
              <a:spcAft>
                <a:spcPts val="600"/>
              </a:spcAft>
            </a:pPr>
            <a:r>
              <a:rPr lang="en-US" dirty="0"/>
              <a:t>Speed comparison to other customers in the same area.</a:t>
            </a:r>
          </a:p>
          <a:p>
            <a:pPr lvl="1">
              <a:spcAft>
                <a:spcPts val="600"/>
              </a:spcAft>
            </a:pPr>
            <a:r>
              <a:rPr lang="en-US" dirty="0"/>
              <a:t>Network latency</a:t>
            </a:r>
          </a:p>
          <a:p>
            <a:pPr lvl="1">
              <a:spcAft>
                <a:spcPts val="600"/>
              </a:spcAft>
            </a:pPr>
            <a:r>
              <a:rPr lang="en-US" dirty="0"/>
              <a:t>DNS resolution times</a:t>
            </a:r>
          </a:p>
          <a:p>
            <a:pPr lvl="1">
              <a:spcAft>
                <a:spcPts val="600"/>
              </a:spcAft>
            </a:pPr>
            <a:r>
              <a:rPr lang="en-US" dirty="0"/>
              <a:t>Media traffic statistics</a:t>
            </a:r>
          </a:p>
        </p:txBody>
      </p:sp>
    </p:spTree>
    <p:extLst>
      <p:ext uri="{BB962C8B-B14F-4D97-AF65-F5344CB8AC3E}">
        <p14:creationId xmlns:p14="http://schemas.microsoft.com/office/powerpoint/2010/main" val="415577118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pPr lvl="0" defTabSz="1511300">
              <a:spcAft>
                <a:spcPct val="35000"/>
              </a:spcAft>
            </a:pPr>
            <a:r>
              <a:rPr lang="en-US" sz="4400" dirty="0"/>
              <a:t>Results in the Office 365 Network Onboarding tool</a:t>
            </a:r>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627864"/>
          </a:xfrm>
        </p:spPr>
        <p:txBody>
          <a:bodyPr/>
          <a:lstStyle/>
          <a:p>
            <a:r>
              <a:rPr lang="en-US" sz="3200" dirty="0"/>
              <a:t>Visual representation.</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5" name="Picture 4">
            <a:extLst>
              <a:ext uri="{FF2B5EF4-FFF2-40B4-BE49-F238E27FC236}">
                <a16:creationId xmlns:a16="http://schemas.microsoft.com/office/drawing/2014/main" id="{597F5CF7-2281-400E-8452-4C6F76E6690C}"/>
              </a:ext>
            </a:extLst>
          </p:cNvPr>
          <p:cNvPicPr>
            <a:picLocks noChangeAspect="1"/>
          </p:cNvPicPr>
          <p:nvPr/>
        </p:nvPicPr>
        <p:blipFill>
          <a:blip r:embed="rId2"/>
          <a:stretch>
            <a:fillRect/>
          </a:stretch>
        </p:blipFill>
        <p:spPr>
          <a:xfrm>
            <a:off x="6237869" y="1439862"/>
            <a:ext cx="5902060" cy="4951413"/>
          </a:xfrm>
          <a:prstGeom prst="rect">
            <a:avLst/>
          </a:prstGeom>
        </p:spPr>
      </p:pic>
    </p:spTree>
    <p:extLst>
      <p:ext uri="{BB962C8B-B14F-4D97-AF65-F5344CB8AC3E}">
        <p14:creationId xmlns:p14="http://schemas.microsoft.com/office/powerpoint/2010/main" val="3869404753"/>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pPr lvl="0" defTabSz="1511300">
              <a:spcAft>
                <a:spcPct val="35000"/>
              </a:spcAft>
            </a:pPr>
            <a:r>
              <a:rPr lang="en-US" sz="4400" dirty="0"/>
              <a:t>Results in the Office 365 Network Onboarding tool</a:t>
            </a:r>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2597634"/>
          </a:xfrm>
        </p:spPr>
        <p:txBody>
          <a:bodyPr/>
          <a:lstStyle/>
          <a:p>
            <a:r>
              <a:rPr lang="en-US" sz="3200" dirty="0"/>
              <a:t>Detailed test results</a:t>
            </a:r>
          </a:p>
          <a:p>
            <a:r>
              <a:rPr lang="en-US" sz="3200" dirty="0"/>
              <a:t>Showing errors and explanations.</a:t>
            </a:r>
          </a:p>
          <a:p>
            <a:r>
              <a:rPr lang="en-US" sz="3200" dirty="0"/>
              <a:t>Giving recommendations on how to resolve.</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6" name="Picture 5">
            <a:extLst>
              <a:ext uri="{FF2B5EF4-FFF2-40B4-BE49-F238E27FC236}">
                <a16:creationId xmlns:a16="http://schemas.microsoft.com/office/drawing/2014/main" id="{7687F1FE-4852-4F4B-A404-914D38B5E522}"/>
              </a:ext>
            </a:extLst>
          </p:cNvPr>
          <p:cNvPicPr>
            <a:picLocks noChangeAspect="1"/>
          </p:cNvPicPr>
          <p:nvPr/>
        </p:nvPicPr>
        <p:blipFill>
          <a:blip r:embed="rId2"/>
          <a:stretch>
            <a:fillRect/>
          </a:stretch>
        </p:blipFill>
        <p:spPr>
          <a:xfrm>
            <a:off x="6904037" y="1212849"/>
            <a:ext cx="4967295" cy="5486400"/>
          </a:xfrm>
          <a:prstGeom prst="rect">
            <a:avLst/>
          </a:prstGeom>
        </p:spPr>
      </p:pic>
    </p:spTree>
    <p:extLst>
      <p:ext uri="{BB962C8B-B14F-4D97-AF65-F5344CB8AC3E}">
        <p14:creationId xmlns:p14="http://schemas.microsoft.com/office/powerpoint/2010/main" val="4155643147"/>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pPr lvl="0" defTabSz="1511300">
              <a:spcAft>
                <a:spcPct val="35000"/>
              </a:spcAft>
            </a:pPr>
            <a:r>
              <a:rPr lang="en-US" sz="4400" dirty="0"/>
              <a:t>Why use </a:t>
            </a:r>
            <a:r>
              <a:rPr lang="en-US" sz="4400" dirty="0" err="1"/>
              <a:t>WireShark</a:t>
            </a:r>
            <a:r>
              <a:rPr lang="en-US" sz="4400" dirty="0"/>
              <a:t>?</a:t>
            </a:r>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5379934"/>
          </a:xfrm>
        </p:spPr>
        <p:txBody>
          <a:bodyPr/>
          <a:lstStyle/>
          <a:p>
            <a:r>
              <a:rPr lang="en-US" sz="3200" dirty="0" err="1"/>
              <a:t>WireShark</a:t>
            </a:r>
            <a:r>
              <a:rPr lang="en-US" sz="3200" dirty="0"/>
              <a:t> is easy to collect data for Microsoft SharePoint Support.</a:t>
            </a:r>
          </a:p>
          <a:p>
            <a:endParaRPr lang="en-US" sz="2400" dirty="0">
              <a:latin typeface="+mn-lt"/>
            </a:endParaRPr>
          </a:p>
          <a:p>
            <a:r>
              <a:rPr lang="en-US" sz="3200" dirty="0"/>
              <a:t>Gives options for graphing data.</a:t>
            </a:r>
          </a:p>
          <a:p>
            <a:endParaRPr lang="en-US" sz="2400" dirty="0">
              <a:latin typeface="+mn-lt"/>
            </a:endParaRPr>
          </a:p>
          <a:p>
            <a:r>
              <a:rPr lang="en-US" sz="3200" dirty="0"/>
              <a:t>Richer experience with filtering.</a:t>
            </a:r>
          </a:p>
          <a:p>
            <a:endParaRPr lang="en-US" sz="2400" dirty="0">
              <a:latin typeface="+mn-lt"/>
            </a:endParaRPr>
          </a:p>
          <a:p>
            <a:r>
              <a:rPr lang="en-US" sz="3200" dirty="0"/>
              <a:t>We will need </a:t>
            </a:r>
            <a:r>
              <a:rPr lang="en-US" sz="3200" dirty="0" err="1"/>
              <a:t>WireShark</a:t>
            </a:r>
            <a:r>
              <a:rPr lang="en-US" sz="3200" dirty="0"/>
              <a:t> with Fiddler to identify requests.</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7" name="Picture 2" descr="Machine generated alternative text:&#10;c &#10;16500000 &#10;15000000 &#10;13500000 &#10;12000000 &#10;10500000 &#10;9000000 &#10;7500000 &#10;10.52 &#10;10.56 &#10;10.6 &#10;10.64 &#10;Time (s) &#10;10.68 &#10;10.72 ">
            <a:extLst>
              <a:ext uri="{FF2B5EF4-FFF2-40B4-BE49-F238E27FC236}">
                <a16:creationId xmlns:a16="http://schemas.microsoft.com/office/drawing/2014/main" id="{FD8FC60E-FB74-4B57-8E51-D904C76FE4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4437" y="2375295"/>
            <a:ext cx="5737331" cy="3161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23304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C7B2818-D4B6-49AF-BC6D-48A87C308A7A}"/>
              </a:ext>
            </a:extLst>
          </p:cNvPr>
          <p:cNvSpPr>
            <a:spLocks noGrp="1"/>
          </p:cNvSpPr>
          <p:nvPr>
            <p:ph type="body" sz="quarter" idx="10"/>
          </p:nvPr>
        </p:nvSpPr>
        <p:spPr>
          <a:xfrm>
            <a:off x="274638" y="1211255"/>
            <a:ext cx="11887200" cy="683264"/>
          </a:xfrm>
        </p:spPr>
        <p:txBody>
          <a:bodyPr/>
          <a:lstStyle/>
          <a:p>
            <a:r>
              <a:rPr lang="en-US" dirty="0"/>
              <a:t>Tools in performance troubleshooting</a:t>
            </a:r>
          </a:p>
        </p:txBody>
      </p:sp>
    </p:spTree>
    <p:extLst>
      <p:ext uri="{BB962C8B-B14F-4D97-AF65-F5344CB8AC3E}">
        <p14:creationId xmlns:p14="http://schemas.microsoft.com/office/powerpoint/2010/main" val="2355728576"/>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65DB3F3-B1C0-4A47-B824-7B6D35D60263}"/>
              </a:ext>
            </a:extLst>
          </p:cNvPr>
          <p:cNvSpPr>
            <a:spLocks noGrp="1"/>
          </p:cNvSpPr>
          <p:nvPr>
            <p:ph type="body" sz="quarter" idx="10"/>
          </p:nvPr>
        </p:nvSpPr>
        <p:spPr>
          <a:xfrm>
            <a:off x="274320" y="1211262"/>
            <a:ext cx="11734800" cy="4936736"/>
          </a:xfrm>
        </p:spPr>
        <p:txBody>
          <a:bodyPr/>
          <a:lstStyle/>
          <a:p>
            <a:r>
              <a:rPr lang="en-US" dirty="0"/>
              <a:t>Can you do basic network timing calculation from the information in Fiddler?</a:t>
            </a:r>
          </a:p>
          <a:p>
            <a:pPr lvl="1">
              <a:spcAft>
                <a:spcPts val="600"/>
              </a:spcAft>
            </a:pPr>
            <a:r>
              <a:rPr lang="en-US" dirty="0"/>
              <a:t>Yes.</a:t>
            </a:r>
            <a:br>
              <a:rPr lang="en-US" dirty="0"/>
            </a:br>
            <a:endParaRPr lang="en-US" dirty="0"/>
          </a:p>
          <a:p>
            <a:r>
              <a:rPr lang="en-US" dirty="0"/>
              <a:t>What data structure SharePoint uses for the Modern UI?</a:t>
            </a:r>
          </a:p>
          <a:p>
            <a:pPr lvl="1">
              <a:spcAft>
                <a:spcPts val="600"/>
              </a:spcAft>
            </a:pPr>
            <a:r>
              <a:rPr lang="en-US" dirty="0"/>
              <a:t>JSON.</a:t>
            </a:r>
            <a:br>
              <a:rPr lang="en-US" dirty="0"/>
            </a:br>
            <a:endParaRPr lang="en-US" dirty="0"/>
          </a:p>
          <a:p>
            <a:r>
              <a:rPr lang="en-US" dirty="0"/>
              <a:t>What’s the name of the tool that helps scanning for basic network issues?</a:t>
            </a:r>
          </a:p>
          <a:p>
            <a:pPr lvl="1">
              <a:spcAft>
                <a:spcPts val="600"/>
              </a:spcAft>
            </a:pPr>
            <a:r>
              <a:rPr lang="en-US" dirty="0"/>
              <a:t>O365 Network Onboarding Tool</a:t>
            </a:r>
          </a:p>
        </p:txBody>
      </p:sp>
    </p:spTree>
    <p:extLst>
      <p:ext uri="{BB962C8B-B14F-4D97-AF65-F5344CB8AC3E}">
        <p14:creationId xmlns:p14="http://schemas.microsoft.com/office/powerpoint/2010/main" val="1147957374"/>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3236595-CAC9-445D-9666-E8C18A3531A2}"/>
              </a:ext>
            </a:extLst>
          </p:cNvPr>
          <p:cNvSpPr>
            <a:spLocks noGrp="1"/>
          </p:cNvSpPr>
          <p:nvPr>
            <p:ph type="body" sz="quarter" idx="10"/>
          </p:nvPr>
        </p:nvSpPr>
        <p:spPr>
          <a:xfrm>
            <a:off x="274320" y="1211262"/>
            <a:ext cx="11734800" cy="3582519"/>
          </a:xfrm>
        </p:spPr>
        <p:txBody>
          <a:bodyPr/>
          <a:lstStyle/>
          <a:p>
            <a:r>
              <a:rPr lang="en-US" sz="3200" dirty="0"/>
              <a:t>The browsers’ Developer Tools are a good basic troubleshooting asset.</a:t>
            </a:r>
          </a:p>
          <a:p>
            <a:r>
              <a:rPr lang="en-US" sz="3200" dirty="0"/>
              <a:t>Fiddler is a good 3</a:t>
            </a:r>
            <a:r>
              <a:rPr lang="en-US" sz="3200" baseline="30000" dirty="0"/>
              <a:t>rd</a:t>
            </a:r>
            <a:r>
              <a:rPr lang="en-US" sz="3200" dirty="0"/>
              <a:t> party tool to get deeper in troubleshooting.</a:t>
            </a:r>
          </a:p>
          <a:p>
            <a:r>
              <a:rPr lang="en-US" sz="3200" dirty="0"/>
              <a:t>Network settings (both on client-, and server-side can affect performance.</a:t>
            </a:r>
          </a:p>
          <a:p>
            <a:r>
              <a:rPr lang="en-US" sz="3200" dirty="0"/>
              <a:t>The O365 Network Onboarding Tool helps understanding and scan for the most common issues.</a:t>
            </a:r>
          </a:p>
        </p:txBody>
      </p:sp>
    </p:spTree>
    <p:extLst>
      <p:ext uri="{BB962C8B-B14F-4D97-AF65-F5344CB8AC3E}">
        <p14:creationId xmlns:p14="http://schemas.microsoft.com/office/powerpoint/2010/main" val="3550844832"/>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Questions?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endParaRPr lang="en-US" sz="3200" dirty="0"/>
          </a:p>
        </p:txBody>
      </p:sp>
      <p:pic>
        <p:nvPicPr>
          <p:cNvPr id="4" name="Picture 3" descr="A close up of a logo&#10;&#10;Description automatically generated">
            <a:extLst>
              <a:ext uri="{FF2B5EF4-FFF2-40B4-BE49-F238E27FC236}">
                <a16:creationId xmlns:a16="http://schemas.microsoft.com/office/drawing/2014/main" id="{0731460B-E32D-4301-9E25-1504EB9F913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170237" y="449262"/>
            <a:ext cx="6096000" cy="6096000"/>
          </a:xfrm>
          <a:prstGeom prst="rect">
            <a:avLst/>
          </a:prstGeom>
        </p:spPr>
      </p:pic>
    </p:spTree>
    <p:extLst>
      <p:ext uri="{BB962C8B-B14F-4D97-AF65-F5344CB8AC3E}">
        <p14:creationId xmlns:p14="http://schemas.microsoft.com/office/powerpoint/2010/main" val="2669504525"/>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dirty="0"/>
              <a:t>Lesson 3: Tools in performance troubleshooting</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3120854"/>
          </a:xfrm>
        </p:spPr>
        <p:txBody>
          <a:bodyPr/>
          <a:lstStyle/>
          <a:p>
            <a:r>
              <a:rPr lang="en-US" dirty="0"/>
              <a:t>Fiddler</a:t>
            </a:r>
          </a:p>
          <a:p>
            <a:r>
              <a:rPr lang="en-US" dirty="0"/>
              <a:t>Browser Developer Tools</a:t>
            </a:r>
          </a:p>
          <a:p>
            <a:r>
              <a:rPr lang="en-US" dirty="0"/>
              <a:t>IE/Microsoft Edge/Chrome</a:t>
            </a:r>
          </a:p>
          <a:p>
            <a:r>
              <a:rPr lang="en-US" dirty="0"/>
              <a:t>Page Diagnostic Tool</a:t>
            </a:r>
          </a:p>
          <a:p>
            <a:r>
              <a:rPr lang="en-US" dirty="0"/>
              <a:t>Network settings</a:t>
            </a:r>
          </a:p>
        </p:txBody>
      </p:sp>
    </p:spTree>
    <p:extLst>
      <p:ext uri="{BB962C8B-B14F-4D97-AF65-F5344CB8AC3E}">
        <p14:creationId xmlns:p14="http://schemas.microsoft.com/office/powerpoint/2010/main" val="415276570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What is Fiddler?</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567130"/>
          </a:xfrm>
        </p:spPr>
        <p:txBody>
          <a:bodyPr/>
          <a:lstStyle/>
          <a:p>
            <a:r>
              <a:rPr lang="en-US" sz="3200" dirty="0"/>
              <a:t>Local proxy software:</a:t>
            </a:r>
          </a:p>
          <a:p>
            <a:pPr marL="342900" lvl="1" indent="0">
              <a:spcAft>
                <a:spcPts val="600"/>
              </a:spcAft>
              <a:buNone/>
            </a:pPr>
            <a:r>
              <a:rPr lang="en-US" dirty="0"/>
              <a:t>Can do more (ex: request replay).</a:t>
            </a:r>
          </a:p>
          <a:p>
            <a:r>
              <a:rPr lang="en-US" sz="3200" dirty="0"/>
              <a:t>Separate installation:</a:t>
            </a:r>
          </a:p>
          <a:p>
            <a:pPr marL="342900" lvl="1" indent="0">
              <a:spcAft>
                <a:spcPts val="600"/>
              </a:spcAft>
              <a:buNone/>
            </a:pPr>
            <a:r>
              <a:rPr lang="en-US" dirty="0"/>
              <a:t>Might be a challenge in certain environments.</a:t>
            </a:r>
          </a:p>
          <a:p>
            <a:r>
              <a:rPr lang="en-US" sz="3200" dirty="0"/>
              <a:t>Each request is a separate entry:</a:t>
            </a:r>
          </a:p>
          <a:p>
            <a:pPr lvl="1">
              <a:spcAft>
                <a:spcPts val="600"/>
              </a:spcAft>
            </a:pPr>
            <a:r>
              <a:rPr lang="en-US" dirty="0"/>
              <a:t>TCP connect and SSL handshake in one.</a:t>
            </a:r>
          </a:p>
          <a:p>
            <a:pPr lvl="1">
              <a:spcAft>
                <a:spcPts val="600"/>
              </a:spcAft>
            </a:pPr>
            <a:r>
              <a:rPr lang="en-US" dirty="0"/>
              <a:t>Actual request in another one.</a:t>
            </a:r>
          </a:p>
        </p:txBody>
      </p:sp>
    </p:spTree>
    <p:extLst>
      <p:ext uri="{BB962C8B-B14F-4D97-AF65-F5344CB8AC3E}">
        <p14:creationId xmlns:p14="http://schemas.microsoft.com/office/powerpoint/2010/main" val="137503511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What is Fiddler?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715137"/>
          </a:xfrm>
        </p:spPr>
        <p:txBody>
          <a:bodyPr/>
          <a:lstStyle/>
          <a:p>
            <a:r>
              <a:rPr lang="en-US" sz="3200" dirty="0"/>
              <a:t>Can import/export network trace:</a:t>
            </a:r>
          </a:p>
          <a:p>
            <a:pPr lvl="1">
              <a:spcAft>
                <a:spcPts val="600"/>
              </a:spcAft>
            </a:pPr>
            <a:r>
              <a:rPr lang="en-US" dirty="0"/>
              <a:t>Also export from Browser Developer Tools.</a:t>
            </a:r>
          </a:p>
          <a:p>
            <a:pPr lvl="1">
              <a:spcAft>
                <a:spcPts val="600"/>
              </a:spcAft>
            </a:pPr>
            <a:r>
              <a:rPr lang="en-US" dirty="0"/>
              <a:t>Easier to read, not as sophisticated.</a:t>
            </a:r>
            <a:br>
              <a:rPr lang="en-US" dirty="0"/>
            </a:br>
            <a:endParaRPr lang="en-US" dirty="0"/>
          </a:p>
          <a:p>
            <a:r>
              <a:rPr lang="en-US" sz="3200" dirty="0"/>
              <a:t>SSL sniffing possible:</a:t>
            </a:r>
          </a:p>
          <a:p>
            <a:pPr lvl="1">
              <a:spcAft>
                <a:spcPts val="600"/>
              </a:spcAft>
            </a:pPr>
            <a:r>
              <a:rPr lang="en-US" dirty="0"/>
              <a:t>Important for some troubleshooting scenarios.</a:t>
            </a:r>
          </a:p>
          <a:p>
            <a:pPr lvl="1">
              <a:spcAft>
                <a:spcPts val="600"/>
              </a:spcAft>
            </a:pPr>
            <a:r>
              <a:rPr lang="en-US" dirty="0"/>
              <a:t>Tools/Options/HTTPS/Decrypt HTTPS traffic.</a:t>
            </a:r>
            <a:br>
              <a:rPr lang="en-US" dirty="0"/>
            </a:br>
            <a:endParaRPr lang="en-US" dirty="0"/>
          </a:p>
          <a:p>
            <a:r>
              <a:rPr lang="en-US" sz="3200" dirty="0"/>
              <a:t>Must be set to streaming mode:</a:t>
            </a:r>
          </a:p>
          <a:p>
            <a:pPr marL="342900" lvl="1" indent="0">
              <a:spcAft>
                <a:spcPts val="600"/>
              </a:spcAft>
              <a:buNone/>
            </a:pPr>
            <a:r>
              <a:rPr lang="en-US" dirty="0"/>
              <a:t>Otherwise the browser values are invalid</a:t>
            </a:r>
          </a:p>
        </p:txBody>
      </p:sp>
      <p:pic>
        <p:nvPicPr>
          <p:cNvPr id="4" name="Picture 3">
            <a:extLst>
              <a:ext uri="{FF2B5EF4-FFF2-40B4-BE49-F238E27FC236}">
                <a16:creationId xmlns:a16="http://schemas.microsoft.com/office/drawing/2014/main" id="{A00198EC-5391-4075-93E8-917E11E32218}"/>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877160" y="5090209"/>
            <a:ext cx="4274820" cy="1478280"/>
          </a:xfrm>
          <a:prstGeom prst="rect">
            <a:avLst/>
          </a:prstGeom>
          <a:ln>
            <a:noFill/>
          </a:ln>
          <a:effectLst/>
        </p:spPr>
      </p:pic>
    </p:spTree>
    <p:extLst>
      <p:ext uri="{BB962C8B-B14F-4D97-AF65-F5344CB8AC3E}">
        <p14:creationId xmlns:p14="http://schemas.microsoft.com/office/powerpoint/2010/main" val="269031016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Fiddler explained - Request statistics</a:t>
            </a:r>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1169551"/>
          </a:xfrm>
        </p:spPr>
        <p:txBody>
          <a:bodyPr/>
          <a:lstStyle/>
          <a:p>
            <a:r>
              <a:rPr lang="en-US" sz="3200" dirty="0"/>
              <a:t>TCP connect (19ms).</a:t>
            </a:r>
          </a:p>
          <a:p>
            <a:r>
              <a:rPr lang="en-US" sz="3200" dirty="0"/>
              <a:t>SSL handshake (19ms).</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5" name="Picture 4">
            <a:extLst>
              <a:ext uri="{FF2B5EF4-FFF2-40B4-BE49-F238E27FC236}">
                <a16:creationId xmlns:a16="http://schemas.microsoft.com/office/drawing/2014/main" id="{8B832E3F-D5CB-48A2-8047-D0205CF28E31}"/>
              </a:ext>
            </a:extLst>
          </p:cNvPr>
          <p:cNvPicPr>
            <a:picLocks noChangeAspect="1"/>
          </p:cNvPicPr>
          <p:nvPr/>
        </p:nvPicPr>
        <p:blipFill>
          <a:blip r:embed="rId2"/>
          <a:stretch>
            <a:fillRect/>
          </a:stretch>
        </p:blipFill>
        <p:spPr>
          <a:xfrm>
            <a:off x="6234784" y="1897062"/>
            <a:ext cx="5890930" cy="4343400"/>
          </a:xfrm>
          <a:prstGeom prst="rect">
            <a:avLst/>
          </a:prstGeom>
        </p:spPr>
      </p:pic>
    </p:spTree>
    <p:extLst>
      <p:ext uri="{BB962C8B-B14F-4D97-AF65-F5344CB8AC3E}">
        <p14:creationId xmlns:p14="http://schemas.microsoft.com/office/powerpoint/2010/main" val="187533152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Fiddler explained - Request statistics (cont.)</a:t>
            </a:r>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5549211"/>
          </a:xfrm>
        </p:spPr>
        <p:txBody>
          <a:bodyPr/>
          <a:lstStyle/>
          <a:p>
            <a:r>
              <a:rPr lang="en-US" sz="3200" dirty="0"/>
              <a:t>Additional statistical information:</a:t>
            </a:r>
          </a:p>
          <a:p>
            <a:pPr marL="342900" lvl="1" indent="0">
              <a:spcAft>
                <a:spcPts val="600"/>
              </a:spcAft>
              <a:buNone/>
            </a:pPr>
            <a:r>
              <a:rPr lang="en-US" dirty="0"/>
              <a:t>No summary like in the browser.</a:t>
            </a:r>
          </a:p>
          <a:p>
            <a:r>
              <a:rPr lang="en-US" sz="3200" dirty="0"/>
              <a:t>Send time:</a:t>
            </a:r>
          </a:p>
          <a:p>
            <a:pPr marL="342900" lvl="1" indent="0">
              <a:spcAft>
                <a:spcPts val="600"/>
              </a:spcAft>
              <a:buNone/>
            </a:pPr>
            <a:r>
              <a:rPr lang="en-US" dirty="0" err="1"/>
              <a:t>ServerGotRequest</a:t>
            </a:r>
            <a:r>
              <a:rPr lang="en-US" dirty="0"/>
              <a:t> - </a:t>
            </a:r>
            <a:r>
              <a:rPr lang="en-US" dirty="0" err="1"/>
              <a:t>FiddlerBeginRequest</a:t>
            </a:r>
            <a:endParaRPr lang="en-US" dirty="0"/>
          </a:p>
          <a:p>
            <a:r>
              <a:rPr lang="en-US" sz="3200" dirty="0"/>
              <a:t>TTFB:</a:t>
            </a:r>
          </a:p>
          <a:p>
            <a:pPr marL="342900" lvl="1" indent="0">
              <a:spcAft>
                <a:spcPts val="600"/>
              </a:spcAft>
              <a:buNone/>
            </a:pPr>
            <a:r>
              <a:rPr lang="en-US" dirty="0" err="1"/>
              <a:t>ServerBeginResponse</a:t>
            </a:r>
            <a:r>
              <a:rPr lang="en-US" dirty="0"/>
              <a:t> - </a:t>
            </a:r>
            <a:r>
              <a:rPr lang="en-US" dirty="0" err="1"/>
              <a:t>ClientConnected</a:t>
            </a:r>
            <a:endParaRPr lang="en-US" dirty="0"/>
          </a:p>
          <a:p>
            <a:r>
              <a:rPr lang="en-US" sz="3200" dirty="0"/>
              <a:t>Download time:</a:t>
            </a:r>
          </a:p>
          <a:p>
            <a:pPr lvl="1">
              <a:spcAft>
                <a:spcPts val="600"/>
              </a:spcAft>
            </a:pPr>
            <a:r>
              <a:rPr lang="en-US" dirty="0" err="1"/>
              <a:t>ServerDoneResponse</a:t>
            </a:r>
            <a:r>
              <a:rPr lang="en-US" dirty="0"/>
              <a:t> - </a:t>
            </a:r>
            <a:r>
              <a:rPr lang="en-US" dirty="0" err="1"/>
              <a:t>ServerBeginResponse</a:t>
            </a:r>
            <a:endParaRPr lang="en-US" dirty="0"/>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6" name="Picture 5">
            <a:extLst>
              <a:ext uri="{FF2B5EF4-FFF2-40B4-BE49-F238E27FC236}">
                <a16:creationId xmlns:a16="http://schemas.microsoft.com/office/drawing/2014/main" id="{BE20F004-14DF-4948-9BDA-51F12E8EC871}"/>
              </a:ext>
            </a:extLst>
          </p:cNvPr>
          <p:cNvPicPr>
            <a:picLocks noChangeAspect="1"/>
          </p:cNvPicPr>
          <p:nvPr/>
        </p:nvPicPr>
        <p:blipFill>
          <a:blip r:embed="rId3"/>
          <a:stretch>
            <a:fillRect/>
          </a:stretch>
        </p:blipFill>
        <p:spPr>
          <a:xfrm>
            <a:off x="6226138" y="2201862"/>
            <a:ext cx="5923967" cy="4038600"/>
          </a:xfrm>
          <a:prstGeom prst="rect">
            <a:avLst/>
          </a:prstGeom>
        </p:spPr>
      </p:pic>
    </p:spTree>
    <p:extLst>
      <p:ext uri="{BB962C8B-B14F-4D97-AF65-F5344CB8AC3E}">
        <p14:creationId xmlns:p14="http://schemas.microsoft.com/office/powerpoint/2010/main" val="972455637"/>
      </p:ext>
    </p:extLst>
  </p:cSld>
  <p:clrMapOvr>
    <a:masterClrMapping/>
  </p:clrMapOvr>
  <p:transition>
    <p:fade/>
  </p:transition>
</p:sld>
</file>

<file path=ppt/theme/theme1.xml><?xml version="1.0" encoding="utf-8"?>
<a:theme xmlns:a="http://schemas.openxmlformats.org/drawingml/2006/main" name="Slide Order Exampl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odule template" id="{0F41D343-72B8-4F27-8EC4-8A2E56273551}" vid="{67D1FF83-C394-4E82-AEDF-1865860FD1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83F9D5428100E458EE3E49AEB1890D3" ma:contentTypeVersion="10" ma:contentTypeDescription="Create a new document." ma:contentTypeScope="" ma:versionID="d1fc14dfa44414840a2be51c2b22cc34">
  <xsd:schema xmlns:xsd="http://www.w3.org/2001/XMLSchema" xmlns:xs="http://www.w3.org/2001/XMLSchema" xmlns:p="http://schemas.microsoft.com/office/2006/metadata/properties" xmlns:ns2="4454d237-2f1a-4a44-9593-c0a147297c82" xmlns:ns3="d9f541ca-7415-4df0-a6fe-7619333d4eec" targetNamespace="http://schemas.microsoft.com/office/2006/metadata/properties" ma:root="true" ma:fieldsID="209a78c2b81a7e6b7ad6abb6e07e5f76" ns2:_="" ns3:_="">
    <xsd:import namespace="4454d237-2f1a-4a44-9593-c0a147297c82"/>
    <xsd:import namespace="d9f541ca-7415-4df0-a6fe-7619333d4ee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54d237-2f1a-4a44-9593-c0a147297c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9f541ca-7415-4df0-a6fe-7619333d4eec"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EE4D768A-D691-4E6D-8529-A4CBA7815E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54d237-2f1a-4a44-9593-c0a147297c82"/>
    <ds:schemaRef ds:uri="d9f541ca-7415-4df0-a6fe-7619333d4ee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WPLUS_Module template</Template>
  <TotalTime>91</TotalTime>
  <Words>3762</Words>
  <Application>Microsoft Office PowerPoint</Application>
  <PresentationFormat>Custom</PresentationFormat>
  <Paragraphs>388</Paragraphs>
  <Slides>43</Slides>
  <Notes>15</Notes>
  <HiddenSlides>5</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Arial</vt:lpstr>
      <vt:lpstr>Calibri Light</vt:lpstr>
      <vt:lpstr>Cambria Math</vt:lpstr>
      <vt:lpstr>Consolas</vt:lpstr>
      <vt:lpstr>Courier New</vt:lpstr>
      <vt:lpstr>Segoe UI</vt:lpstr>
      <vt:lpstr>Segoe UI Light</vt:lpstr>
      <vt:lpstr>Slide Order Example</vt:lpstr>
      <vt:lpstr>Tools in performance troubleshooting</vt:lpstr>
      <vt:lpstr>PowerPoint Presentation</vt:lpstr>
      <vt:lpstr>PowerPoint Presentation</vt:lpstr>
      <vt:lpstr>PowerPoint Presentation</vt:lpstr>
      <vt:lpstr>Lesson 3: Tools in performance troubleshooting</vt:lpstr>
      <vt:lpstr>What is Fiddler?</vt:lpstr>
      <vt:lpstr>What is Fiddler? (cont.)</vt:lpstr>
      <vt:lpstr>Fiddler explained - Request statistics</vt:lpstr>
      <vt:lpstr>Fiddler explained - Request statistics (cont.)</vt:lpstr>
      <vt:lpstr>Fiddler explained - Examples of Bottlenecks</vt:lpstr>
      <vt:lpstr>Fiddler explained - Examples of Bottlenecks (cont.)</vt:lpstr>
      <vt:lpstr>Fiddler explained - Examples of Bottlenecks (cont.)</vt:lpstr>
      <vt:lpstr>Title</vt:lpstr>
      <vt:lpstr>Fiddler explained - Headers</vt:lpstr>
      <vt:lpstr>Fiddler explained – Other useful features</vt:lpstr>
      <vt:lpstr>Fiddler demo</vt:lpstr>
      <vt:lpstr>Browser: Developer Tools</vt:lpstr>
      <vt:lpstr>Browser: Developer Tools – Network tab</vt:lpstr>
      <vt:lpstr>Browser: Developer Tools – Network tab (cont.)</vt:lpstr>
      <vt:lpstr>Browser: Developer Tools – Network tab (cont.)</vt:lpstr>
      <vt:lpstr>Browser: Developer Tools – Performance tab</vt:lpstr>
      <vt:lpstr>Browser: Developer Tools – Performance tab</vt:lpstr>
      <vt:lpstr>Microsoft Edge Developer Tools</vt:lpstr>
      <vt:lpstr>Browser: SharePoint Page Diagnostics tool</vt:lpstr>
      <vt:lpstr>Browser: SharePoint Page Diagnostics tool (cont.)</vt:lpstr>
      <vt:lpstr>Browser: SharePoint Page Diagnostics tool (cont.)</vt:lpstr>
      <vt:lpstr>Browser: SharePoint Page Diagnostics tool (cont.)</vt:lpstr>
      <vt:lpstr>SharePoint Diagnostics Tool</vt:lpstr>
      <vt:lpstr>Support tools - JSON visualizer</vt:lpstr>
      <vt:lpstr>Support tools - JSON visualizer (cont.)</vt:lpstr>
      <vt:lpstr>What is affecting the network performance? (cont.)</vt:lpstr>
      <vt:lpstr>What is affecting the network performance? (cont.)</vt:lpstr>
      <vt:lpstr>What is affecting the network performance?</vt:lpstr>
      <vt:lpstr>What is affecting the network performance? (cont.)</vt:lpstr>
      <vt:lpstr>What is affecting the network performance? (cont.)</vt:lpstr>
      <vt:lpstr>Why use the Office 365 Network Onboarding tool?</vt:lpstr>
      <vt:lpstr>Results in the Office 365 Network Onboarding tool</vt:lpstr>
      <vt:lpstr>Results in the Office 365 Network Onboarding tool</vt:lpstr>
      <vt:lpstr>Why use WireShark?</vt:lpstr>
      <vt:lpstr>PowerPoint Presentation</vt:lpstr>
      <vt:lpstr>PowerPoint Presentation</vt:lpstr>
      <vt:lpstr>Questions?</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&lt;&lt;Module Title&gt;&gt;</dc:title>
  <dc:subject>&lt;Speech title here&gt;</dc:subject>
  <dc:creator>Zsolt Illes</dc:creator>
  <cp:keywords>MSVID, Brand Guidelines, Branding, Visual Identity, grid</cp:keywords>
  <dc:description>Template: Maryfj_x000d_
Formatting: _x000d_
Audience Type:</dc:description>
  <cp:lastModifiedBy>Zsolt Illes</cp:lastModifiedBy>
  <cp:revision>6</cp:revision>
  <dcterms:created xsi:type="dcterms:W3CDTF">2019-12-16T05:33:16Z</dcterms:created>
  <dcterms:modified xsi:type="dcterms:W3CDTF">2019-12-17T08:38:35Z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0x010100D83F9D5428100E458EE3E49AEB1890D3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2754a9ec-6a22-4e27-a734-760aaf672757</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Ref">
    <vt:lpwstr>https://api.informationprotection.azure.com/api/72f988bf-86f1-41af-91ab-2d7cd011db47</vt:lpwstr>
  </property>
  <property fmtid="{D5CDD505-2E9C-101B-9397-08002B2CF9AE}" pid="15" name="MSIP_Label_f42aa342-8706-4288-bd11-ebb85995028c_SetDate">
    <vt:lpwstr>2017-10-04T13:15:56.0607831-07:00</vt:lpwstr>
  </property>
  <property fmtid="{D5CDD505-2E9C-101B-9397-08002B2CF9AE}" pid="16" name="MSIP_Label_f42aa342-8706-4288-bd11-ebb85995028c_Name">
    <vt:lpwstr>General</vt:lpwstr>
  </property>
  <property fmtid="{D5CDD505-2E9C-101B-9397-08002B2CF9AE}" pid="17" name="MSIP_Label_f42aa342-8706-4288-bd11-ebb85995028c_Extended_MSFT_Method">
    <vt:lpwstr>Automatic</vt:lpwstr>
  </property>
  <property fmtid="{D5CDD505-2E9C-101B-9397-08002B2CF9AE}" pid="18" name="Sensitivity">
    <vt:lpwstr>General</vt:lpwstr>
  </property>
</Properties>
</file>

<file path=docProps/thumbnail.jpeg>
</file>